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147471654" r:id="rId5"/>
    <p:sldId id="2147471724" r:id="rId6"/>
    <p:sldId id="2147471726" r:id="rId7"/>
    <p:sldId id="2147471722" r:id="rId8"/>
    <p:sldId id="2147471719" r:id="rId9"/>
    <p:sldId id="2147471706" r:id="rId10"/>
    <p:sldId id="2147471714" r:id="rId11"/>
    <p:sldId id="2147471715" r:id="rId12"/>
    <p:sldId id="2147471703" r:id="rId13"/>
    <p:sldId id="2147471721" r:id="rId14"/>
    <p:sldId id="2147471727" r:id="rId15"/>
    <p:sldId id="2147471723" r:id="rId16"/>
    <p:sldId id="2147471728" r:id="rId17"/>
    <p:sldId id="2147471730" r:id="rId18"/>
    <p:sldId id="2147471667" r:id="rId19"/>
    <p:sldId id="21474716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F32CC3B-57AC-4FE0-81FA-B93B44CF769B}">
          <p14:sldIdLst>
            <p14:sldId id="2147471654"/>
          </p14:sldIdLst>
        </p14:section>
        <p14:section name="Session 1" id="{0CE2E531-A183-419A-AEF2-D11AC0EFE768}">
          <p14:sldIdLst>
            <p14:sldId id="2147471724"/>
            <p14:sldId id="2147471726"/>
            <p14:sldId id="2147471722"/>
            <p14:sldId id="2147471719"/>
            <p14:sldId id="2147471706"/>
            <p14:sldId id="2147471714"/>
            <p14:sldId id="2147471715"/>
          </p14:sldIdLst>
        </p14:section>
        <p14:section name="Session 2" id="{B3EED3BE-43FE-4D95-A1D4-4A638C5F36AF}">
          <p14:sldIdLst>
            <p14:sldId id="2147471703"/>
            <p14:sldId id="2147471721"/>
            <p14:sldId id="2147471727"/>
            <p14:sldId id="2147471723"/>
            <p14:sldId id="2147471728"/>
            <p14:sldId id="2147471730"/>
          </p14:sldIdLst>
        </p14:section>
        <p14:section name="Outro" id="{406F0FED-5EBB-4DD0-A957-7FEC28548788}">
          <p14:sldIdLst>
            <p14:sldId id="2147471667"/>
            <p14:sldId id="21474716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567A29-9AAA-18AA-7F99-D050E7C663CE}" name="David Stewart" initials="DS" userId="David Stewart" providerId="None"/>
  <p188:author id="{2BC3FE7D-FDAD-D966-22A7-A26F0EE81FDE}" name="Elsa Garey" initials="EG" userId="S::elsa.garey@y-e.org.uk::61f24144-c26d-44d2-81d1-3934654a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D153"/>
    <a:srgbClr val="22404D"/>
    <a:srgbClr val="67B880"/>
    <a:srgbClr val="AED083"/>
    <a:srgbClr val="F1B9C5"/>
    <a:srgbClr val="DC5874"/>
    <a:srgbClr val="54BFE1"/>
    <a:srgbClr val="A2D5DD"/>
    <a:srgbClr val="F9C774"/>
    <a:srgbClr val="F295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1F971F-651F-404C-9C8A-A87C1DF6A35B}" v="16" dt="2025-08-29T14:29:54.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81" autoAdjust="0"/>
  </p:normalViewPr>
  <p:slideViewPr>
    <p:cSldViewPr snapToGrid="0">
      <p:cViewPr varScale="1">
        <p:scale>
          <a:sx n="53" d="100"/>
          <a:sy n="53" d="100"/>
        </p:scale>
        <p:origin x="520"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tewart" userId="40cffe60-b158-4416-946b-e9ac5816f94c" providerId="ADAL" clId="{2DA92D35-40B4-4FFD-BBBA-DFD189B5BF9D}"/>
    <pc:docChg chg="undo custSel addSld delSld modSld sldOrd modSection">
      <pc:chgData name="David Stewart" userId="40cffe60-b158-4416-946b-e9ac5816f94c" providerId="ADAL" clId="{2DA92D35-40B4-4FFD-BBBA-DFD189B5BF9D}" dt="2025-01-15T17:06:07.569" v="885" actId="478"/>
      <pc:docMkLst>
        <pc:docMk/>
      </pc:docMkLst>
      <pc:sldChg chg="modSp del mod">
        <pc:chgData name="David Stewart" userId="40cffe60-b158-4416-946b-e9ac5816f94c" providerId="ADAL" clId="{2DA92D35-40B4-4FFD-BBBA-DFD189B5BF9D}" dt="2025-01-15T13:55:22.495" v="604" actId="47"/>
        <pc:sldMkLst>
          <pc:docMk/>
          <pc:sldMk cId="2180195417" sldId="449"/>
        </pc:sldMkLst>
      </pc:sldChg>
      <pc:sldChg chg="del">
        <pc:chgData name="David Stewart" userId="40cffe60-b158-4416-946b-e9ac5816f94c" providerId="ADAL" clId="{2DA92D35-40B4-4FFD-BBBA-DFD189B5BF9D}" dt="2025-01-15T13:41:10.861" v="354" actId="47"/>
        <pc:sldMkLst>
          <pc:docMk/>
          <pc:sldMk cId="3233066021" sldId="450"/>
        </pc:sldMkLst>
      </pc:sldChg>
      <pc:sldChg chg="del">
        <pc:chgData name="David Stewart" userId="40cffe60-b158-4416-946b-e9ac5816f94c" providerId="ADAL" clId="{2DA92D35-40B4-4FFD-BBBA-DFD189B5BF9D}" dt="2025-01-15T13:25:27.419" v="236" actId="47"/>
        <pc:sldMkLst>
          <pc:docMk/>
          <pc:sldMk cId="3995727770" sldId="452"/>
        </pc:sldMkLst>
      </pc:sldChg>
      <pc:sldChg chg="del">
        <pc:chgData name="David Stewart" userId="40cffe60-b158-4416-946b-e9ac5816f94c" providerId="ADAL" clId="{2DA92D35-40B4-4FFD-BBBA-DFD189B5BF9D}" dt="2025-01-15T13:44:54.185" v="417" actId="47"/>
        <pc:sldMkLst>
          <pc:docMk/>
          <pc:sldMk cId="497638434" sldId="456"/>
        </pc:sldMkLst>
      </pc:sldChg>
      <pc:sldChg chg="modSp del mod">
        <pc:chgData name="David Stewart" userId="40cffe60-b158-4416-946b-e9ac5816f94c" providerId="ADAL" clId="{2DA92D35-40B4-4FFD-BBBA-DFD189B5BF9D}" dt="2025-01-15T14:05:27.214" v="741" actId="47"/>
        <pc:sldMkLst>
          <pc:docMk/>
          <pc:sldMk cId="843798289" sldId="457"/>
        </pc:sldMkLst>
      </pc:sldChg>
      <pc:sldChg chg="del">
        <pc:chgData name="David Stewart" userId="40cffe60-b158-4416-946b-e9ac5816f94c" providerId="ADAL" clId="{2DA92D35-40B4-4FFD-BBBA-DFD189B5BF9D}" dt="2025-01-15T13:47:32.471" v="476" actId="47"/>
        <pc:sldMkLst>
          <pc:docMk/>
          <pc:sldMk cId="1853305690" sldId="461"/>
        </pc:sldMkLst>
      </pc:sldChg>
      <pc:sldChg chg="modSp del mod">
        <pc:chgData name="David Stewart" userId="40cffe60-b158-4416-946b-e9ac5816f94c" providerId="ADAL" clId="{2DA92D35-40B4-4FFD-BBBA-DFD189B5BF9D}" dt="2025-01-15T14:09:03.750" v="802" actId="47"/>
        <pc:sldMkLst>
          <pc:docMk/>
          <pc:sldMk cId="3903085673" sldId="463"/>
        </pc:sldMkLst>
      </pc:sldChg>
      <pc:sldChg chg="del">
        <pc:chgData name="David Stewart" userId="40cffe60-b158-4416-946b-e9ac5816f94c" providerId="ADAL" clId="{2DA92D35-40B4-4FFD-BBBA-DFD189B5BF9D}" dt="2025-01-15T13:11:06.823" v="71" actId="47"/>
        <pc:sldMkLst>
          <pc:docMk/>
          <pc:sldMk cId="1338720283" sldId="474"/>
        </pc:sldMkLst>
      </pc:sldChg>
      <pc:sldChg chg="del">
        <pc:chgData name="David Stewart" userId="40cffe60-b158-4416-946b-e9ac5816f94c" providerId="ADAL" clId="{2DA92D35-40B4-4FFD-BBBA-DFD189B5BF9D}" dt="2025-01-15T13:12:33.272" v="81" actId="47"/>
        <pc:sldMkLst>
          <pc:docMk/>
          <pc:sldMk cId="1791147809" sldId="475"/>
        </pc:sldMkLst>
      </pc:sldChg>
      <pc:sldChg chg="del">
        <pc:chgData name="David Stewart" userId="40cffe60-b158-4416-946b-e9ac5816f94c" providerId="ADAL" clId="{2DA92D35-40B4-4FFD-BBBA-DFD189B5BF9D}" dt="2025-01-15T13:42:54.357" v="369" actId="47"/>
        <pc:sldMkLst>
          <pc:docMk/>
          <pc:sldMk cId="2227199647" sldId="477"/>
        </pc:sldMkLst>
      </pc:sldChg>
      <pc:sldChg chg="del">
        <pc:chgData name="David Stewart" userId="40cffe60-b158-4416-946b-e9ac5816f94c" providerId="ADAL" clId="{2DA92D35-40B4-4FFD-BBBA-DFD189B5BF9D}" dt="2025-01-15T13:11:29.971" v="75" actId="47"/>
        <pc:sldMkLst>
          <pc:docMk/>
          <pc:sldMk cId="4104373442" sldId="478"/>
        </pc:sldMkLst>
      </pc:sldChg>
      <pc:sldChg chg="del">
        <pc:chgData name="David Stewart" userId="40cffe60-b158-4416-946b-e9ac5816f94c" providerId="ADAL" clId="{2DA92D35-40B4-4FFD-BBBA-DFD189B5BF9D}" dt="2025-01-15T13:56:50.662" v="614" actId="47"/>
        <pc:sldMkLst>
          <pc:docMk/>
          <pc:sldMk cId="3462379587" sldId="481"/>
        </pc:sldMkLst>
      </pc:sldChg>
      <pc:sldChg chg="del">
        <pc:chgData name="David Stewart" userId="40cffe60-b158-4416-946b-e9ac5816f94c" providerId="ADAL" clId="{2DA92D35-40B4-4FFD-BBBA-DFD189B5BF9D}" dt="2025-01-15T14:06:25.245" v="753" actId="47"/>
        <pc:sldMkLst>
          <pc:docMk/>
          <pc:sldMk cId="1026730915" sldId="482"/>
        </pc:sldMkLst>
      </pc:sldChg>
      <pc:sldChg chg="del">
        <pc:chgData name="David Stewart" userId="40cffe60-b158-4416-946b-e9ac5816f94c" providerId="ADAL" clId="{2DA92D35-40B4-4FFD-BBBA-DFD189B5BF9D}" dt="2025-01-15T13:50:56.530" v="550" actId="47"/>
        <pc:sldMkLst>
          <pc:docMk/>
          <pc:sldMk cId="3484284376" sldId="483"/>
        </pc:sldMkLst>
      </pc:sldChg>
      <pc:sldChg chg="del">
        <pc:chgData name="David Stewart" userId="40cffe60-b158-4416-946b-e9ac5816f94c" providerId="ADAL" clId="{2DA92D35-40B4-4FFD-BBBA-DFD189B5BF9D}" dt="2025-01-15T13:49:58.543" v="530" actId="47"/>
        <pc:sldMkLst>
          <pc:docMk/>
          <pc:sldMk cId="2886251635" sldId="484"/>
        </pc:sldMkLst>
      </pc:sldChg>
      <pc:sldChg chg="del">
        <pc:chgData name="David Stewart" userId="40cffe60-b158-4416-946b-e9ac5816f94c" providerId="ADAL" clId="{2DA92D35-40B4-4FFD-BBBA-DFD189B5BF9D}" dt="2025-01-15T14:08:42.311" v="798" actId="47"/>
        <pc:sldMkLst>
          <pc:docMk/>
          <pc:sldMk cId="2644719300" sldId="485"/>
        </pc:sldMkLst>
      </pc:sldChg>
      <pc:sldChg chg="del">
        <pc:chgData name="David Stewart" userId="40cffe60-b158-4416-946b-e9ac5816f94c" providerId="ADAL" clId="{2DA92D35-40B4-4FFD-BBBA-DFD189B5BF9D}" dt="2025-01-15T13:16:29.306" v="109" actId="47"/>
        <pc:sldMkLst>
          <pc:docMk/>
          <pc:sldMk cId="1160685480" sldId="486"/>
        </pc:sldMkLst>
      </pc:sldChg>
      <pc:sldChg chg="modSp del mod">
        <pc:chgData name="David Stewart" userId="40cffe60-b158-4416-946b-e9ac5816f94c" providerId="ADAL" clId="{2DA92D35-40B4-4FFD-BBBA-DFD189B5BF9D}" dt="2025-01-15T14:00:39.835" v="668" actId="47"/>
        <pc:sldMkLst>
          <pc:docMk/>
          <pc:sldMk cId="3262346161" sldId="487"/>
        </pc:sldMkLst>
      </pc:sldChg>
      <pc:sldChg chg="del">
        <pc:chgData name="David Stewart" userId="40cffe60-b158-4416-946b-e9ac5816f94c" providerId="ADAL" clId="{2DA92D35-40B4-4FFD-BBBA-DFD189B5BF9D}" dt="2025-01-15T13:27:32" v="256" actId="47"/>
        <pc:sldMkLst>
          <pc:docMk/>
          <pc:sldMk cId="909894818" sldId="488"/>
        </pc:sldMkLst>
      </pc:sldChg>
      <pc:sldChg chg="del">
        <pc:chgData name="David Stewart" userId="40cffe60-b158-4416-946b-e9ac5816f94c" providerId="ADAL" clId="{2DA92D35-40B4-4FFD-BBBA-DFD189B5BF9D}" dt="2025-01-15T13:06:57.835" v="29" actId="47"/>
        <pc:sldMkLst>
          <pc:docMk/>
          <pc:sldMk cId="3374052987" sldId="489"/>
        </pc:sldMkLst>
      </pc:sldChg>
      <pc:sldChg chg="add del setBg">
        <pc:chgData name="David Stewart" userId="40cffe60-b158-4416-946b-e9ac5816f94c" providerId="ADAL" clId="{2DA92D35-40B4-4FFD-BBBA-DFD189B5BF9D}" dt="2025-01-15T13:47:43.510" v="485" actId="47"/>
        <pc:sldMkLst>
          <pc:docMk/>
          <pc:sldMk cId="2034335188" sldId="2147471648"/>
        </pc:sldMkLst>
      </pc:sldChg>
      <pc:sldChg chg="addSp delSp modSp add mod delAnim modAnim modNotesTx">
        <pc:chgData name="David Stewart" userId="40cffe60-b158-4416-946b-e9ac5816f94c" providerId="ADAL" clId="{2DA92D35-40B4-4FFD-BBBA-DFD189B5BF9D}" dt="2025-01-15T13:06:22.176" v="28"/>
        <pc:sldMkLst>
          <pc:docMk/>
          <pc:sldMk cId="2297772065" sldId="2147471654"/>
        </pc:sldMkLst>
      </pc:sldChg>
      <pc:sldChg chg="modSp add mod modAnim modNotesTx">
        <pc:chgData name="David Stewart" userId="40cffe60-b158-4416-946b-e9ac5816f94c" providerId="ADAL" clId="{2DA92D35-40B4-4FFD-BBBA-DFD189B5BF9D}" dt="2025-01-15T15:39:50.035" v="848" actId="20577"/>
        <pc:sldMkLst>
          <pc:docMk/>
          <pc:sldMk cId="2263097404" sldId="2147471667"/>
        </pc:sldMkLst>
      </pc:sldChg>
      <pc:sldChg chg="addSp delSp modSp add mod modAnim modNotesTx">
        <pc:chgData name="David Stewart" userId="40cffe60-b158-4416-946b-e9ac5816f94c" providerId="ADAL" clId="{2DA92D35-40B4-4FFD-BBBA-DFD189B5BF9D}" dt="2025-01-15T16:52:20.546" v="857"/>
        <pc:sldMkLst>
          <pc:docMk/>
          <pc:sldMk cId="2095449017" sldId="2147471682"/>
        </pc:sldMkLst>
      </pc:sldChg>
      <pc:sldChg chg="addSp delSp modSp add mod delAnim modAnim modNotesTx">
        <pc:chgData name="David Stewart" userId="40cffe60-b158-4416-946b-e9ac5816f94c" providerId="ADAL" clId="{2DA92D35-40B4-4FFD-BBBA-DFD189B5BF9D}" dt="2025-01-15T17:06:07.569" v="885" actId="478"/>
        <pc:sldMkLst>
          <pc:docMk/>
          <pc:sldMk cId="1019083285" sldId="2147471685"/>
        </pc:sldMkLst>
      </pc:sldChg>
      <pc:sldChg chg="addSp delSp modSp add mod addAnim delAnim modAnim modNotesTx">
        <pc:chgData name="David Stewart" userId="40cffe60-b158-4416-946b-e9ac5816f94c" providerId="ADAL" clId="{2DA92D35-40B4-4FFD-BBBA-DFD189B5BF9D}" dt="2025-01-15T14:12:14.610" v="835"/>
        <pc:sldMkLst>
          <pc:docMk/>
          <pc:sldMk cId="3059312608" sldId="2147471703"/>
        </pc:sldMkLst>
      </pc:sldChg>
      <pc:sldChg chg="modSp add mod ord setBg modAnim modNotesTx">
        <pc:chgData name="David Stewart" userId="40cffe60-b158-4416-946b-e9ac5816f94c" providerId="ADAL" clId="{2DA92D35-40B4-4FFD-BBBA-DFD189B5BF9D}" dt="2025-01-15T13:38:15.618" v="321"/>
        <pc:sldMkLst>
          <pc:docMk/>
          <pc:sldMk cId="1630044264" sldId="2147471706"/>
        </pc:sldMkLst>
      </pc:sldChg>
      <pc:sldChg chg="modSp add modAnim modNotesTx">
        <pc:chgData name="David Stewart" userId="40cffe60-b158-4416-946b-e9ac5816f94c" providerId="ADAL" clId="{2DA92D35-40B4-4FFD-BBBA-DFD189B5BF9D}" dt="2025-01-15T13:11:25.094" v="74"/>
        <pc:sldMkLst>
          <pc:docMk/>
          <pc:sldMk cId="4217780815" sldId="2147471713"/>
        </pc:sldMkLst>
      </pc:sldChg>
      <pc:sldChg chg="addSp delSp modSp add mod ord modTransition addAnim delAnim modAnim modNotesTx">
        <pc:chgData name="David Stewart" userId="40cffe60-b158-4416-946b-e9ac5816f94c" providerId="ADAL" clId="{2DA92D35-40B4-4FFD-BBBA-DFD189B5BF9D}" dt="2025-01-15T14:09:57.698" v="818"/>
        <pc:sldMkLst>
          <pc:docMk/>
          <pc:sldMk cId="4166277699" sldId="2147471714"/>
        </pc:sldMkLst>
      </pc:sldChg>
      <pc:sldChg chg="modSp add mod modTransition modAnim modNotesTx">
        <pc:chgData name="David Stewart" userId="40cffe60-b158-4416-946b-e9ac5816f94c" providerId="ADAL" clId="{2DA92D35-40B4-4FFD-BBBA-DFD189B5BF9D}" dt="2025-01-15T13:28:30.076" v="259" actId="113"/>
        <pc:sldMkLst>
          <pc:docMk/>
          <pc:sldMk cId="800251449" sldId="2147471715"/>
        </pc:sldMkLst>
      </pc:sldChg>
      <pc:sldChg chg="new del">
        <pc:chgData name="David Stewart" userId="40cffe60-b158-4416-946b-e9ac5816f94c" providerId="ADAL" clId="{2DA92D35-40B4-4FFD-BBBA-DFD189B5BF9D}" dt="2025-01-15T13:35:01.182" v="263" actId="47"/>
        <pc:sldMkLst>
          <pc:docMk/>
          <pc:sldMk cId="2639887201" sldId="2147471716"/>
        </pc:sldMkLst>
      </pc:sldChg>
      <pc:sldChg chg="addSp modSp add mod modAnim modNotesTx">
        <pc:chgData name="David Stewart" userId="40cffe60-b158-4416-946b-e9ac5816f94c" providerId="ADAL" clId="{2DA92D35-40B4-4FFD-BBBA-DFD189B5BF9D}" dt="2025-01-15T13:42:35.568" v="365" actId="207"/>
        <pc:sldMkLst>
          <pc:docMk/>
          <pc:sldMk cId="1246863317" sldId="2147471719"/>
        </pc:sldMkLst>
      </pc:sldChg>
      <pc:sldChg chg="addSp delSp modSp add del mod ord delAnim modNotesTx">
        <pc:chgData name="David Stewart" userId="40cffe60-b158-4416-946b-e9ac5816f94c" providerId="ADAL" clId="{2DA92D35-40B4-4FFD-BBBA-DFD189B5BF9D}" dt="2025-01-15T13:48:28.070" v="494" actId="47"/>
        <pc:sldMkLst>
          <pc:docMk/>
          <pc:sldMk cId="3382962970" sldId="2147471720"/>
        </pc:sldMkLst>
      </pc:sldChg>
      <pc:sldChg chg="addSp delSp modSp add mod ord delAnim modAnim modNotesTx">
        <pc:chgData name="David Stewart" userId="40cffe60-b158-4416-946b-e9ac5816f94c" providerId="ADAL" clId="{2DA92D35-40B4-4FFD-BBBA-DFD189B5BF9D}" dt="2025-01-15T14:10:05.421" v="824"/>
        <pc:sldMkLst>
          <pc:docMk/>
          <pc:sldMk cId="2348248171" sldId="2147471721"/>
        </pc:sldMkLst>
      </pc:sldChg>
      <pc:sldChg chg="addSp delSp modSp add mod delAnim modNotesTx">
        <pc:chgData name="David Stewart" userId="40cffe60-b158-4416-946b-e9ac5816f94c" providerId="ADAL" clId="{2DA92D35-40B4-4FFD-BBBA-DFD189B5BF9D}" dt="2025-01-15T14:09:50.922" v="814"/>
        <pc:sldMkLst>
          <pc:docMk/>
          <pc:sldMk cId="2574676503" sldId="2147471722"/>
        </pc:sldMkLst>
      </pc:sldChg>
      <pc:sldChg chg="addSp delSp modSp add mod delAnim modAnim modNotesTx">
        <pc:chgData name="David Stewart" userId="40cffe60-b158-4416-946b-e9ac5816f94c" providerId="ADAL" clId="{2DA92D35-40B4-4FFD-BBBA-DFD189B5BF9D}" dt="2025-01-15T14:10:16.615" v="828" actId="13244"/>
        <pc:sldMkLst>
          <pc:docMk/>
          <pc:sldMk cId="2085068149" sldId="2147471723"/>
        </pc:sldMkLst>
      </pc:sldChg>
      <pc:sldChg chg="addSp modSp add mod modAnim modNotesTx">
        <pc:chgData name="David Stewart" userId="40cffe60-b158-4416-946b-e9ac5816f94c" providerId="ADAL" clId="{2DA92D35-40B4-4FFD-BBBA-DFD189B5BF9D}" dt="2025-01-15T14:09:32.682" v="808" actId="207"/>
        <pc:sldMkLst>
          <pc:docMk/>
          <pc:sldMk cId="2042328095" sldId="2147471724"/>
        </pc:sldMkLst>
      </pc:sldChg>
      <pc:sldChg chg="addSp delSp modSp add mod modTransition modAnim modNotesTx">
        <pc:chgData name="David Stewart" userId="40cffe60-b158-4416-946b-e9ac5816f94c" providerId="ADAL" clId="{2DA92D35-40B4-4FFD-BBBA-DFD189B5BF9D}" dt="2025-01-15T14:09:45.375" v="812"/>
        <pc:sldMkLst>
          <pc:docMk/>
          <pc:sldMk cId="3030545871" sldId="2147471725"/>
        </pc:sldMkLst>
      </pc:sldChg>
      <pc:sldChg chg="addSp delSp modSp add mod delAnim modAnim modNotesTx">
        <pc:chgData name="David Stewart" userId="40cffe60-b158-4416-946b-e9ac5816f94c" providerId="ADAL" clId="{2DA92D35-40B4-4FFD-BBBA-DFD189B5BF9D}" dt="2025-01-15T14:48:18.627" v="840" actId="207"/>
        <pc:sldMkLst>
          <pc:docMk/>
          <pc:sldMk cId="90369799" sldId="2147471726"/>
        </pc:sldMkLst>
      </pc:sldChg>
      <pc:sldChg chg="addSp modSp add mod modAnim modNotesTx">
        <pc:chgData name="David Stewart" userId="40cffe60-b158-4416-946b-e9ac5816f94c" providerId="ADAL" clId="{2DA92D35-40B4-4FFD-BBBA-DFD189B5BF9D}" dt="2025-01-15T14:09:18.308" v="805" actId="207"/>
        <pc:sldMkLst>
          <pc:docMk/>
          <pc:sldMk cId="2845393717" sldId="2147471727"/>
        </pc:sldMkLst>
      </pc:sldChg>
      <pc:sldChg chg="addSp delSp modSp add mod">
        <pc:chgData name="David Stewart" userId="40cffe60-b158-4416-946b-e9ac5816f94c" providerId="ADAL" clId="{2DA92D35-40B4-4FFD-BBBA-DFD189B5BF9D}" dt="2025-01-15T16:52:12.439" v="855"/>
        <pc:sldMkLst>
          <pc:docMk/>
          <pc:sldMk cId="879971647" sldId="2147471728"/>
        </pc:sldMkLst>
      </pc:sldChg>
      <pc:sldChg chg="addSp delSp modSp add mod modTransition modAnim modNotesTx">
        <pc:chgData name="David Stewart" userId="40cffe60-b158-4416-946b-e9ac5816f94c" providerId="ADAL" clId="{2DA92D35-40B4-4FFD-BBBA-DFD189B5BF9D}" dt="2025-01-15T14:09:11.424" v="804" actId="207"/>
        <pc:sldMkLst>
          <pc:docMk/>
          <pc:sldMk cId="2102494425" sldId="2147471729"/>
        </pc:sldMkLst>
      </pc:sldChg>
      <pc:sldChg chg="addSp delSp modSp add mod delAnim modAnim modNotesTx">
        <pc:chgData name="David Stewart" userId="40cffe60-b158-4416-946b-e9ac5816f94c" providerId="ADAL" clId="{2DA92D35-40B4-4FFD-BBBA-DFD189B5BF9D}" dt="2025-01-15T14:08:55.315" v="801" actId="207"/>
        <pc:sldMkLst>
          <pc:docMk/>
          <pc:sldMk cId="372780087" sldId="2147471730"/>
        </pc:sldMkLst>
      </pc:sldChg>
      <pc:sldChg chg="addSp delSp modSp add mod modTransition delAnim modAnim modNotesTx">
        <pc:chgData name="David Stewart" userId="40cffe60-b158-4416-946b-e9ac5816f94c" providerId="ADAL" clId="{2DA92D35-40B4-4FFD-BBBA-DFD189B5BF9D}" dt="2025-01-15T14:10:30.341" v="833"/>
        <pc:sldMkLst>
          <pc:docMk/>
          <pc:sldMk cId="3922321930" sldId="2147471731"/>
        </pc:sldMkLst>
      </pc:sldChg>
      <pc:sldMasterChg chg="delSldLayout">
        <pc:chgData name="David Stewart" userId="40cffe60-b158-4416-946b-e9ac5816f94c" providerId="ADAL" clId="{2DA92D35-40B4-4FFD-BBBA-DFD189B5BF9D}" dt="2025-01-15T13:47:43.510" v="485" actId="47"/>
        <pc:sldMasterMkLst>
          <pc:docMk/>
          <pc:sldMasterMk cId="261135038" sldId="2147483648"/>
        </pc:sldMasterMkLst>
        <pc:sldLayoutChg chg="del">
          <pc:chgData name="David Stewart" userId="40cffe60-b158-4416-946b-e9ac5816f94c" providerId="ADAL" clId="{2DA92D35-40B4-4FFD-BBBA-DFD189B5BF9D}" dt="2025-01-15T13:47:43.510" v="485" actId="47"/>
          <pc:sldLayoutMkLst>
            <pc:docMk/>
            <pc:sldMasterMk cId="261135038" sldId="2147483648"/>
            <pc:sldLayoutMk cId="3178726157" sldId="2147483719"/>
          </pc:sldLayoutMkLst>
        </pc:sldLayoutChg>
      </pc:sldMasterChg>
    </pc:docChg>
  </pc:docChgLst>
  <pc:docChgLst>
    <pc:chgData name="David Stewart" userId="40cffe60-b158-4416-946b-e9ac5816f94c" providerId="ADAL" clId="{8D1F971F-651F-404C-9C8A-A87C1DF6A35B}"/>
    <pc:docChg chg="custSel modSld">
      <pc:chgData name="David Stewart" userId="40cffe60-b158-4416-946b-e9ac5816f94c" providerId="ADAL" clId="{8D1F971F-651F-404C-9C8A-A87C1DF6A35B}" dt="2025-02-24T15:44:29.039" v="44"/>
      <pc:docMkLst>
        <pc:docMk/>
      </pc:docMkLst>
      <pc:sldChg chg="modSp mod">
        <pc:chgData name="David Stewart" userId="40cffe60-b158-4416-946b-e9ac5816f94c" providerId="ADAL" clId="{8D1F971F-651F-404C-9C8A-A87C1DF6A35B}" dt="2025-02-24T15:37:13.229" v="3" actId="33935"/>
        <pc:sldMkLst>
          <pc:docMk/>
          <pc:sldMk cId="1630044264" sldId="2147471706"/>
        </pc:sldMkLst>
      </pc:sldChg>
      <pc:sldChg chg="modSp mod">
        <pc:chgData name="David Stewart" userId="40cffe60-b158-4416-946b-e9ac5816f94c" providerId="ADAL" clId="{8D1F971F-651F-404C-9C8A-A87C1DF6A35B}" dt="2025-02-24T15:42:03.292" v="20" actId="33935"/>
        <pc:sldMkLst>
          <pc:docMk/>
          <pc:sldMk cId="4166277699" sldId="2147471714"/>
        </pc:sldMkLst>
      </pc:sldChg>
      <pc:sldChg chg="addSp delSp modSp mod delAnim modAnim">
        <pc:chgData name="David Stewart" userId="40cffe60-b158-4416-946b-e9ac5816f94c" providerId="ADAL" clId="{8D1F971F-651F-404C-9C8A-A87C1DF6A35B}" dt="2025-02-24T15:44:29.039" v="44"/>
        <pc:sldMkLst>
          <pc:docMk/>
          <pc:sldMk cId="800251449" sldId="2147471715"/>
        </pc:sldMkLst>
      </pc:sldChg>
    </pc:docChg>
  </pc:docChgLst>
  <pc:docChgLst>
    <pc:chgData name="David Stewart" userId="40cffe60-b158-4416-946b-e9ac5816f94c" providerId="ADAL" clId="{6EB585AA-E685-45FA-8BAE-A9984D6077D9}"/>
    <pc:docChg chg="custSel modSld modMainMaster">
      <pc:chgData name="David Stewart" userId="40cffe60-b158-4416-946b-e9ac5816f94c" providerId="ADAL" clId="{6EB585AA-E685-45FA-8BAE-A9984D6077D9}" dt="2025-01-23T11:06:37.347" v="46" actId="14429"/>
      <pc:docMkLst>
        <pc:docMk/>
      </pc:docMkLst>
      <pc:sldChg chg="addSp delSp modSp mod">
        <pc:chgData name="David Stewart" userId="40cffe60-b158-4416-946b-e9ac5816f94c" providerId="ADAL" clId="{6EB585AA-E685-45FA-8BAE-A9984D6077D9}" dt="2025-01-22T12:59:08.157" v="44" actId="14826"/>
        <pc:sldMkLst>
          <pc:docMk/>
          <pc:sldMk cId="2297772065" sldId="2147471654"/>
        </pc:sldMkLst>
      </pc:sldChg>
      <pc:sldChg chg="addSp modSp mod">
        <pc:chgData name="David Stewart" userId="40cffe60-b158-4416-946b-e9ac5816f94c" providerId="ADAL" clId="{6EB585AA-E685-45FA-8BAE-A9984D6077D9}" dt="2025-01-17T11:54:14.561" v="1"/>
        <pc:sldMkLst>
          <pc:docMk/>
          <pc:sldMk cId="2263097404" sldId="2147471667"/>
        </pc:sldMkLst>
      </pc:sldChg>
      <pc:sldChg chg="modSp mod">
        <pc:chgData name="David Stewart" userId="40cffe60-b158-4416-946b-e9ac5816f94c" providerId="ADAL" clId="{6EB585AA-E685-45FA-8BAE-A9984D6077D9}" dt="2025-01-23T11:06:37.347" v="46" actId="14429"/>
        <pc:sldMkLst>
          <pc:docMk/>
          <pc:sldMk cId="2085068149" sldId="2147471723"/>
        </pc:sldMkLst>
      </pc:sldChg>
      <pc:sldMasterChg chg="modSldLayout">
        <pc:chgData name="David Stewart" userId="40cffe60-b158-4416-946b-e9ac5816f94c" providerId="ADAL" clId="{6EB585AA-E685-45FA-8BAE-A9984D6077D9}" dt="2025-01-17T12:07:57.144" v="9" actId="14430"/>
        <pc:sldMasterMkLst>
          <pc:docMk/>
          <pc:sldMasterMk cId="261135038" sldId="2147483648"/>
        </pc:sldMasterMkLst>
        <pc:sldLayoutChg chg="modSp mod">
          <pc:chgData name="David Stewart" userId="40cffe60-b158-4416-946b-e9ac5816f94c" providerId="ADAL" clId="{6EB585AA-E685-45FA-8BAE-A9984D6077D9}" dt="2025-01-17T12:07:57.144" v="9" actId="14430"/>
          <pc:sldLayoutMkLst>
            <pc:docMk/>
            <pc:sldMasterMk cId="261135038" sldId="2147483648"/>
            <pc:sldLayoutMk cId="1249328512" sldId="2147483714"/>
          </pc:sldLayoutMkLst>
        </pc:sldLayoutChg>
      </pc:sldMasterChg>
    </pc:docChg>
  </pc:docChgLst>
  <pc:docChgLst>
    <pc:chgData name="David Stewart" userId="40cffe60-b158-4416-946b-e9ac5816f94c" providerId="ADAL" clId="{B4AB707E-81DD-45BC-B8D9-B3DAD5478B9F}"/>
    <pc:docChg chg="undo custSel modSld">
      <pc:chgData name="David Stewart" userId="40cffe60-b158-4416-946b-e9ac5816f94c" providerId="ADAL" clId="{B4AB707E-81DD-45BC-B8D9-B3DAD5478B9F}" dt="2024-12-16T13:50:27.662" v="232"/>
      <pc:docMkLst>
        <pc:docMk/>
      </pc:docMkLst>
      <pc:sldChg chg="modNotesTx">
        <pc:chgData name="David Stewart" userId="40cffe60-b158-4416-946b-e9ac5816f94c" providerId="ADAL" clId="{B4AB707E-81DD-45BC-B8D9-B3DAD5478B9F}" dt="2024-12-16T13:50:27.662" v="232"/>
        <pc:sldMkLst>
          <pc:docMk/>
          <pc:sldMk cId="2180195417" sldId="449"/>
        </pc:sldMkLst>
      </pc:sldChg>
      <pc:sldChg chg="modNotesTx">
        <pc:chgData name="David Stewart" userId="40cffe60-b158-4416-946b-e9ac5816f94c" providerId="ADAL" clId="{B4AB707E-81DD-45BC-B8D9-B3DAD5478B9F}" dt="2024-12-11T11:44:58.921" v="145" actId="20577"/>
        <pc:sldMkLst>
          <pc:docMk/>
          <pc:sldMk cId="497638434" sldId="456"/>
        </pc:sldMkLst>
      </pc:sldChg>
      <pc:sldChg chg="modNotesTx">
        <pc:chgData name="David Stewart" userId="40cffe60-b158-4416-946b-e9ac5816f94c" providerId="ADAL" clId="{B4AB707E-81DD-45BC-B8D9-B3DAD5478B9F}" dt="2024-12-16T13:50:18.156" v="231"/>
        <pc:sldMkLst>
          <pc:docMk/>
          <pc:sldMk cId="843798289" sldId="457"/>
        </pc:sldMkLst>
      </pc:sldChg>
      <pc:sldChg chg="modNotesTx">
        <pc:chgData name="David Stewart" userId="40cffe60-b158-4416-946b-e9ac5816f94c" providerId="ADAL" clId="{B4AB707E-81DD-45BC-B8D9-B3DAD5478B9F}" dt="2024-12-16T13:50:09.805" v="230"/>
        <pc:sldMkLst>
          <pc:docMk/>
          <pc:sldMk cId="3903085673" sldId="463"/>
        </pc:sldMkLst>
      </pc:sldChg>
      <pc:sldChg chg="modSp mod modNotesTx">
        <pc:chgData name="David Stewart" userId="40cffe60-b158-4416-946b-e9ac5816f94c" providerId="ADAL" clId="{B4AB707E-81DD-45BC-B8D9-B3DAD5478B9F}" dt="2024-12-16T13:49:38.812" v="227" actId="20577"/>
        <pc:sldMkLst>
          <pc:docMk/>
          <pc:sldMk cId="3462379587" sldId="481"/>
        </pc:sldMkLst>
      </pc:sldChg>
      <pc:sldChg chg="modSp modNotesTx">
        <pc:chgData name="David Stewart" userId="40cffe60-b158-4416-946b-e9ac5816f94c" providerId="ADAL" clId="{B4AB707E-81DD-45BC-B8D9-B3DAD5478B9F}" dt="2024-12-16T13:49:57.772" v="228"/>
        <pc:sldMkLst>
          <pc:docMk/>
          <pc:sldMk cId="1026730915" sldId="482"/>
        </pc:sldMkLst>
      </pc:sldChg>
      <pc:sldChg chg="delSp modSp mod delAnim modNotesTx">
        <pc:chgData name="David Stewart" userId="40cffe60-b158-4416-946b-e9ac5816f94c" providerId="ADAL" clId="{B4AB707E-81DD-45BC-B8D9-B3DAD5478B9F}" dt="2024-12-11T11:43:16.248" v="112" actId="478"/>
        <pc:sldMkLst>
          <pc:docMk/>
          <pc:sldMk cId="3484284376" sldId="483"/>
        </pc:sldMkLst>
      </pc:sldChg>
      <pc:sldChg chg="delSp modSp mod delAnim modNotesTx">
        <pc:chgData name="David Stewart" userId="40cffe60-b158-4416-946b-e9ac5816f94c" providerId="ADAL" clId="{B4AB707E-81DD-45BC-B8D9-B3DAD5478B9F}" dt="2024-12-11T11:44:32.765" v="125" actId="20577"/>
        <pc:sldMkLst>
          <pc:docMk/>
          <pc:sldMk cId="2886251635" sldId="484"/>
        </pc:sldMkLst>
      </pc:sldChg>
      <pc:sldChg chg="modSp modNotesTx">
        <pc:chgData name="David Stewart" userId="40cffe60-b158-4416-946b-e9ac5816f94c" providerId="ADAL" clId="{B4AB707E-81DD-45BC-B8D9-B3DAD5478B9F}" dt="2024-12-16T13:50:03.434" v="229"/>
        <pc:sldMkLst>
          <pc:docMk/>
          <pc:sldMk cId="2644719300" sldId="485"/>
        </pc:sldMkLst>
      </pc:sldChg>
      <pc:sldChg chg="delSp modSp mod delAnim modNotesTx">
        <pc:chgData name="David Stewart" userId="40cffe60-b158-4416-946b-e9ac5816f94c" providerId="ADAL" clId="{B4AB707E-81DD-45BC-B8D9-B3DAD5478B9F}" dt="2024-12-11T11:42:21.545" v="102" actId="20577"/>
        <pc:sldMkLst>
          <pc:docMk/>
          <pc:sldMk cId="1160685480" sldId="486"/>
        </pc:sldMkLst>
      </pc:sldChg>
      <pc:sldChg chg="delSp modSp mod delAnim modNotesTx">
        <pc:chgData name="David Stewart" userId="40cffe60-b158-4416-946b-e9ac5816f94c" providerId="ADAL" clId="{B4AB707E-81DD-45BC-B8D9-B3DAD5478B9F}" dt="2024-12-11T11:42:50.366" v="107" actId="478"/>
        <pc:sldMkLst>
          <pc:docMk/>
          <pc:sldMk cId="909894818" sldId="488"/>
        </pc:sldMkLst>
      </pc:sldChg>
      <pc:sldChg chg="addSp delSp modSp mod modAnim">
        <pc:chgData name="David Stewart" userId="40cffe60-b158-4416-946b-e9ac5816f94c" providerId="ADAL" clId="{B4AB707E-81DD-45BC-B8D9-B3DAD5478B9F}" dt="2024-12-12T11:00:11.935" v="159" actId="478"/>
        <pc:sldMkLst>
          <pc:docMk/>
          <pc:sldMk cId="3374052987" sldId="489"/>
        </pc:sldMkLst>
      </pc:sldChg>
    </pc:docChg>
  </pc:docChgLst>
  <pc:docChgLst>
    <pc:chgData name="David Stewart" userId="40cffe60-b158-4416-946b-e9ac5816f94c" providerId="ADAL" clId="{208B47D6-567D-4CDF-8BF4-C75F4E9CA82A}"/>
    <pc:docChg chg="undo custSel delSld modSld sldOrd modSection">
      <pc:chgData name="David Stewart" userId="40cffe60-b158-4416-946b-e9ac5816f94c" providerId="ADAL" clId="{208B47D6-567D-4CDF-8BF4-C75F4E9CA82A}" dt="2025-01-16T11:45:39.020" v="622" actId="20577"/>
      <pc:docMkLst>
        <pc:docMk/>
      </pc:docMkLst>
      <pc:sldChg chg="modSp mod modAnim modNotes">
        <pc:chgData name="David Stewart" userId="40cffe60-b158-4416-946b-e9ac5816f94c" providerId="ADAL" clId="{208B47D6-567D-4CDF-8BF4-C75F4E9CA82A}" dt="2025-01-16T11:45:39.020" v="622" actId="20577"/>
        <pc:sldMkLst>
          <pc:docMk/>
          <pc:sldMk cId="2297772065" sldId="2147471654"/>
        </pc:sldMkLst>
      </pc:sldChg>
      <pc:sldChg chg="modSp modNotes">
        <pc:chgData name="David Stewart" userId="40cffe60-b158-4416-946b-e9ac5816f94c" providerId="ADAL" clId="{208B47D6-567D-4CDF-8BF4-C75F4E9CA82A}" dt="2025-01-16T08:16:21.693" v="30"/>
        <pc:sldMkLst>
          <pc:docMk/>
          <pc:sldMk cId="2263097404" sldId="2147471667"/>
        </pc:sldMkLst>
      </pc:sldChg>
      <pc:sldChg chg="del modNotes">
        <pc:chgData name="David Stewart" userId="40cffe60-b158-4416-946b-e9ac5816f94c" providerId="ADAL" clId="{208B47D6-567D-4CDF-8BF4-C75F4E9CA82A}" dt="2025-01-16T08:28:28.789" v="107" actId="47"/>
        <pc:sldMkLst>
          <pc:docMk/>
          <pc:sldMk cId="2095449017" sldId="2147471682"/>
        </pc:sldMkLst>
      </pc:sldChg>
      <pc:sldChg chg="modSp modNotes">
        <pc:chgData name="David Stewart" userId="40cffe60-b158-4416-946b-e9ac5816f94c" providerId="ADAL" clId="{208B47D6-567D-4CDF-8BF4-C75F4E9CA82A}" dt="2025-01-16T08:16:21.693" v="30"/>
        <pc:sldMkLst>
          <pc:docMk/>
          <pc:sldMk cId="3059312608" sldId="2147471703"/>
        </pc:sldMkLst>
      </pc:sldChg>
      <pc:sldChg chg="addSp delSp modSp mod modAnim modNotes modNotesTx">
        <pc:chgData name="David Stewart" userId="40cffe60-b158-4416-946b-e9ac5816f94c" providerId="ADAL" clId="{208B47D6-567D-4CDF-8BF4-C75F4E9CA82A}" dt="2025-01-16T08:18:24.586" v="43"/>
        <pc:sldMkLst>
          <pc:docMk/>
          <pc:sldMk cId="1630044264" sldId="2147471706"/>
        </pc:sldMkLst>
      </pc:sldChg>
      <pc:sldChg chg="modSp del modNotes">
        <pc:chgData name="David Stewart" userId="40cffe60-b158-4416-946b-e9ac5816f94c" providerId="ADAL" clId="{208B47D6-567D-4CDF-8BF4-C75F4E9CA82A}" dt="2025-01-16T08:30:57.170" v="115" actId="47"/>
        <pc:sldMkLst>
          <pc:docMk/>
          <pc:sldMk cId="4217780815" sldId="2147471713"/>
        </pc:sldMkLst>
      </pc:sldChg>
      <pc:sldChg chg="modSp modNotes">
        <pc:chgData name="David Stewart" userId="40cffe60-b158-4416-946b-e9ac5816f94c" providerId="ADAL" clId="{208B47D6-567D-4CDF-8BF4-C75F4E9CA82A}" dt="2025-01-16T08:16:21.693" v="30"/>
        <pc:sldMkLst>
          <pc:docMk/>
          <pc:sldMk cId="4166277699" sldId="2147471714"/>
        </pc:sldMkLst>
      </pc:sldChg>
      <pc:sldChg chg="addSp modSp mod modAnim modNotes modNotesTx">
        <pc:chgData name="David Stewart" userId="40cffe60-b158-4416-946b-e9ac5816f94c" providerId="ADAL" clId="{208B47D6-567D-4CDF-8BF4-C75F4E9CA82A}" dt="2025-01-16T08:45:02.152" v="605"/>
        <pc:sldMkLst>
          <pc:docMk/>
          <pc:sldMk cId="800251449" sldId="2147471715"/>
        </pc:sldMkLst>
      </pc:sldChg>
      <pc:sldChg chg="modNotes">
        <pc:chgData name="David Stewart" userId="40cffe60-b158-4416-946b-e9ac5816f94c" providerId="ADAL" clId="{208B47D6-567D-4CDF-8BF4-C75F4E9CA82A}" dt="2025-01-16T08:14:10.731" v="18"/>
        <pc:sldMkLst>
          <pc:docMk/>
          <pc:sldMk cId="1246863317" sldId="2147471719"/>
        </pc:sldMkLst>
      </pc:sldChg>
      <pc:sldChg chg="modNotes">
        <pc:chgData name="David Stewart" userId="40cffe60-b158-4416-946b-e9ac5816f94c" providerId="ADAL" clId="{208B47D6-567D-4CDF-8BF4-C75F4E9CA82A}" dt="2025-01-16T08:14:10.731" v="18"/>
        <pc:sldMkLst>
          <pc:docMk/>
          <pc:sldMk cId="2348248171" sldId="2147471721"/>
        </pc:sldMkLst>
      </pc:sldChg>
      <pc:sldChg chg="modNotes">
        <pc:chgData name="David Stewart" userId="40cffe60-b158-4416-946b-e9ac5816f94c" providerId="ADAL" clId="{208B47D6-567D-4CDF-8BF4-C75F4E9CA82A}" dt="2025-01-16T08:14:10.731" v="18"/>
        <pc:sldMkLst>
          <pc:docMk/>
          <pc:sldMk cId="2574676503" sldId="2147471722"/>
        </pc:sldMkLst>
      </pc:sldChg>
      <pc:sldChg chg="addSp delSp modSp mod delAnim modAnim modNotes modNotesTx">
        <pc:chgData name="David Stewart" userId="40cffe60-b158-4416-946b-e9ac5816f94c" providerId="ADAL" clId="{208B47D6-567D-4CDF-8BF4-C75F4E9CA82A}" dt="2025-01-16T08:45:15.506" v="606" actId="14429"/>
        <pc:sldMkLst>
          <pc:docMk/>
          <pc:sldMk cId="2085068149" sldId="2147471723"/>
        </pc:sldMkLst>
      </pc:sldChg>
      <pc:sldChg chg="delSp modSp mod delAnim modNotes modNotesTx">
        <pc:chgData name="David Stewart" userId="40cffe60-b158-4416-946b-e9ac5816f94c" providerId="ADAL" clId="{208B47D6-567D-4CDF-8BF4-C75F4E9CA82A}" dt="2025-01-16T08:14:47.560" v="21" actId="478"/>
        <pc:sldMkLst>
          <pc:docMk/>
          <pc:sldMk cId="2042328095" sldId="2147471724"/>
        </pc:sldMkLst>
      </pc:sldChg>
      <pc:sldChg chg="del modNotes">
        <pc:chgData name="David Stewart" userId="40cffe60-b158-4416-946b-e9ac5816f94c" providerId="ADAL" clId="{208B47D6-567D-4CDF-8BF4-C75F4E9CA82A}" dt="2025-01-16T08:14:55.190" v="22" actId="47"/>
        <pc:sldMkLst>
          <pc:docMk/>
          <pc:sldMk cId="3030545871" sldId="2147471725"/>
        </pc:sldMkLst>
      </pc:sldChg>
      <pc:sldChg chg="modSp modNotes modNotesTx">
        <pc:chgData name="David Stewart" userId="40cffe60-b158-4416-946b-e9ac5816f94c" providerId="ADAL" clId="{208B47D6-567D-4CDF-8BF4-C75F4E9CA82A}" dt="2025-01-16T08:15:16.055" v="23"/>
        <pc:sldMkLst>
          <pc:docMk/>
          <pc:sldMk cId="90369799" sldId="2147471726"/>
        </pc:sldMkLst>
      </pc:sldChg>
      <pc:sldChg chg="delSp modSp mod delAnim modNotes modNotesTx">
        <pc:chgData name="David Stewart" userId="40cffe60-b158-4416-946b-e9ac5816f94c" providerId="ADAL" clId="{208B47D6-567D-4CDF-8BF4-C75F4E9CA82A}" dt="2025-01-16T08:27:48.955" v="106"/>
        <pc:sldMkLst>
          <pc:docMk/>
          <pc:sldMk cId="2845393717" sldId="2147471727"/>
        </pc:sldMkLst>
      </pc:sldChg>
      <pc:sldChg chg="addSp delSp modSp mod ord delAnim modAnim modNotes modNotesTx">
        <pc:chgData name="David Stewart" userId="40cffe60-b158-4416-946b-e9ac5816f94c" providerId="ADAL" clId="{208B47D6-567D-4CDF-8BF4-C75F4E9CA82A}" dt="2025-01-16T10:12:03.147" v="613" actId="962"/>
        <pc:sldMkLst>
          <pc:docMk/>
          <pc:sldMk cId="879971647" sldId="2147471728"/>
        </pc:sldMkLst>
      </pc:sldChg>
      <pc:sldChg chg="del modNotes">
        <pc:chgData name="David Stewart" userId="40cffe60-b158-4416-946b-e9ac5816f94c" providerId="ADAL" clId="{208B47D6-567D-4CDF-8BF4-C75F4E9CA82A}" dt="2025-01-16T08:21:28.212" v="62" actId="47"/>
        <pc:sldMkLst>
          <pc:docMk/>
          <pc:sldMk cId="2102494425" sldId="2147471729"/>
        </pc:sldMkLst>
      </pc:sldChg>
      <pc:sldChg chg="delSp modSp mod delAnim modNotes modNotesTx">
        <pc:chgData name="David Stewart" userId="40cffe60-b158-4416-946b-e9ac5816f94c" providerId="ADAL" clId="{208B47D6-567D-4CDF-8BF4-C75F4E9CA82A}" dt="2025-01-16T10:12:17.336" v="615" actId="962"/>
        <pc:sldMkLst>
          <pc:docMk/>
          <pc:sldMk cId="372780087" sldId="2147471730"/>
        </pc:sldMkLst>
      </pc:sldChg>
      <pc:sldChg chg="modSp del modNotes">
        <pc:chgData name="David Stewart" userId="40cffe60-b158-4416-946b-e9ac5816f94c" providerId="ADAL" clId="{208B47D6-567D-4CDF-8BF4-C75F4E9CA82A}" dt="2025-01-16T08:29:48.329" v="110" actId="47"/>
        <pc:sldMkLst>
          <pc:docMk/>
          <pc:sldMk cId="3922321930" sldId="2147471731"/>
        </pc:sldMkLst>
      </pc:sldChg>
    </pc:docChg>
  </pc:docChgLst>
  <pc:docChgLst>
    <pc:chgData name="David Stewart" userId="40cffe60-b158-4416-946b-e9ac5816f94c" providerId="ADAL" clId="{0DFA6C3A-94B9-4351-92C9-17592514A878}"/>
    <pc:docChg chg="undo custSel modSld">
      <pc:chgData name="David Stewart" userId="40cffe60-b158-4416-946b-e9ac5816f94c" providerId="ADAL" clId="{0DFA6C3A-94B9-4351-92C9-17592514A878}" dt="2025-08-29T14:29:58.865" v="20"/>
      <pc:docMkLst>
        <pc:docMk/>
      </pc:docMkLst>
      <pc:sldChg chg="addSp delSp modSp mod">
        <pc:chgData name="David Stewart" userId="40cffe60-b158-4416-946b-e9ac5816f94c" providerId="ADAL" clId="{0DFA6C3A-94B9-4351-92C9-17592514A878}" dt="2025-08-29T14:29:58.865" v="20"/>
        <pc:sldMkLst>
          <pc:docMk/>
          <pc:sldMk cId="2297772065" sldId="2147471654"/>
        </pc:sldMkLst>
        <pc:picChg chg="del mod">
          <ac:chgData name="David Stewart" userId="40cffe60-b158-4416-946b-e9ac5816f94c" providerId="ADAL" clId="{0DFA6C3A-94B9-4351-92C9-17592514A878}" dt="2025-08-29T14:29:57.161" v="19" actId="478"/>
          <ac:picMkLst>
            <pc:docMk/>
            <pc:sldMk cId="2297772065" sldId="2147471654"/>
            <ac:picMk id="7" creationId="{22D817A2-3045-1B6E-103D-4E5EE1397615}"/>
          </ac:picMkLst>
        </pc:picChg>
        <pc:picChg chg="add del mod">
          <ac:chgData name="David Stewart" userId="40cffe60-b158-4416-946b-e9ac5816f94c" providerId="ADAL" clId="{0DFA6C3A-94B9-4351-92C9-17592514A878}" dt="2025-08-29T14:29:58.865" v="20"/>
          <ac:picMkLst>
            <pc:docMk/>
            <pc:sldMk cId="2297772065" sldId="2147471654"/>
            <ac:picMk id="9" creationId="{3A6A0864-3089-DC3E-8218-BFCDDA107F4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F9641-6839-9001-8432-59A610A856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354DDC-43AF-845F-647A-8D3D064FB4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8D632-21D5-4ED9-8348-796E61E19130}" type="datetimeFigureOut">
              <a:rPr lang="en-GB" smtClean="0"/>
              <a:t>29/08/2025</a:t>
            </a:fld>
            <a:endParaRPr lang="en-GB"/>
          </a:p>
        </p:txBody>
      </p:sp>
      <p:sp>
        <p:nvSpPr>
          <p:cNvPr id="4" name="Footer Placeholder 3">
            <a:extLst>
              <a:ext uri="{FF2B5EF4-FFF2-40B4-BE49-F238E27FC236}">
                <a16:creationId xmlns:a16="http://schemas.microsoft.com/office/drawing/2014/main" id="{37E0EB7F-E1F9-AEB4-C5EA-D7F39F9FA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94D58D5-F1BB-12B5-14EA-392C64ED10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55E80B-8005-4224-9F6D-A55309DA70DB}" type="slidenum">
              <a:rPr lang="en-GB" smtClean="0"/>
              <a:t>‹#›</a:t>
            </a:fld>
            <a:endParaRPr lang="en-GB"/>
          </a:p>
        </p:txBody>
      </p:sp>
    </p:spTree>
    <p:extLst>
      <p:ext uri="{BB962C8B-B14F-4D97-AF65-F5344CB8AC3E}">
        <p14:creationId xmlns:p14="http://schemas.microsoft.com/office/powerpoint/2010/main" val="352044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54F61-EEB4-46B2-A7E2-4520DEE85A64}" type="datetimeFigureOut">
              <a:rPr lang="en-GB" smtClean="0"/>
              <a:t>29/08/2025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7AAB2-0019-4156-B2C5-EBC3259D852C}" type="slidenum">
              <a:rPr lang="en-GB" smtClean="0"/>
              <a:t>‹#›</a:t>
            </a:fld>
            <a:endParaRPr lang="en-GB"/>
          </a:p>
        </p:txBody>
      </p:sp>
    </p:spTree>
    <p:extLst>
      <p:ext uri="{BB962C8B-B14F-4D97-AF65-F5344CB8AC3E}">
        <p14:creationId xmlns:p14="http://schemas.microsoft.com/office/powerpoint/2010/main" val="316340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killsbuilder.org/universal-framework-steps/speaking-step-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killsbuilder.org/universal-framework-steps/aiming-high-step-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killsbuilder.org/universal-framework-steps/creativity-step-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killsbuilder.org/universal-framework-steps/creativity-step-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killsbuilder.org/universal-framework-steps/aiming-high-step-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killsbuilder.org/universal-framework-steps/teamwork-step-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killsbuilder.org/universal-framework-steps/teamwork-step-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t>Teacher Notes</a:t>
            </a:r>
            <a:endParaRPr lang="en-US" sz="1200" dirty="0"/>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b="1" u="none" dirty="0"/>
              <a:t>Week 1:</a:t>
            </a:r>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u="none" dirty="0"/>
              <a:t>This PowerPoint presentation provides…</a:t>
            </a:r>
            <a:br>
              <a:rPr lang="en-US" sz="1200" u="sng" dirty="0"/>
            </a:br>
            <a:endParaRPr lang="en-US" sz="1200" dirty="0"/>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 reminder of the tasks the pupils will need to think about and complete that week, together with a list of resources that will help them.</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An activity that is linked to the tasks for that week to help them to succeed.</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b="1" dirty="0"/>
              <a:t>Note: </a:t>
            </a:r>
            <a:r>
              <a:rPr lang="en-US" sz="1200" dirty="0"/>
              <a:t>Depending on how much time you have in advance of the challenge you may want to do some of the introductory activities earlier.</a:t>
            </a:r>
          </a:p>
          <a:p>
            <a:pPr marL="0" lvl="0" indent="0" algn="l" rtl="0">
              <a:lnSpc>
                <a:spcPct val="100000"/>
              </a:lnSpc>
              <a:spcBef>
                <a:spcPts val="0"/>
              </a:spcBef>
              <a:spcAft>
                <a:spcPts val="0"/>
              </a:spcAft>
              <a:buSzPts val="1400"/>
              <a:buNone/>
            </a:pPr>
            <a:endParaRPr lang="en-US" sz="1200" dirty="0"/>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a:t>
            </a:fld>
            <a:endParaRPr lang="en-GB"/>
          </a:p>
        </p:txBody>
      </p:sp>
    </p:spTree>
    <p:extLst>
      <p:ext uri="{BB962C8B-B14F-4D97-AF65-F5344CB8AC3E}">
        <p14:creationId xmlns:p14="http://schemas.microsoft.com/office/powerpoint/2010/main" val="316518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Bef>
                <a:spcPts val="0"/>
              </a:spcBef>
              <a:spcAft>
                <a:spcPts val="0"/>
              </a:spcAft>
              <a:buNone/>
            </a:pPr>
            <a:r>
              <a:rPr lang="en-US" sz="1200" b="1" dirty="0">
                <a:solidFill>
                  <a:srgbClr val="000000"/>
                </a:solidFill>
                <a:latin typeface="Arial"/>
                <a:ea typeface="Arial"/>
                <a:cs typeface="Arial"/>
                <a:sym typeface="Arial"/>
              </a:rPr>
              <a:t>Teacher Notes</a:t>
            </a:r>
            <a:endParaRPr lang="en-US" sz="1200" dirty="0"/>
          </a:p>
          <a:p>
            <a:pPr marL="0" lvl="0" indent="0" algn="l" rtl="0">
              <a:lnSpc>
                <a:spcPct val="120000"/>
              </a:lnSpc>
              <a:spcBef>
                <a:spcPts val="0"/>
              </a:spcBef>
              <a:spcAft>
                <a:spcPts val="0"/>
              </a:spcAft>
              <a:buNone/>
            </a:pPr>
            <a:endParaRPr lang="en-US" sz="1200" b="0" dirty="0">
              <a:solidFill>
                <a:srgbClr val="000000"/>
              </a:solidFill>
              <a:latin typeface="Arial"/>
              <a:ea typeface="Arial"/>
              <a:cs typeface="Arial"/>
              <a:sym typeface="Arial"/>
            </a:endParaRPr>
          </a:p>
          <a:p>
            <a:pPr marL="0" lvl="0" indent="0" algn="l" rtl="0">
              <a:lnSpc>
                <a:spcPct val="120000"/>
              </a:lnSpc>
              <a:spcBef>
                <a:spcPts val="0"/>
              </a:spcBef>
              <a:spcAft>
                <a:spcPts val="0"/>
              </a:spcAft>
              <a:buNone/>
            </a:pPr>
            <a:r>
              <a:rPr lang="en-US" sz="1200" b="1" dirty="0">
                <a:solidFill>
                  <a:srgbClr val="000000"/>
                </a:solidFill>
                <a:latin typeface="Arial"/>
                <a:ea typeface="Arial"/>
                <a:cs typeface="Arial"/>
                <a:sym typeface="Arial"/>
              </a:rPr>
              <a:t>Activity 2 (5 minutes)</a:t>
            </a:r>
            <a:endParaRPr lang="en-US" sz="1200" dirty="0"/>
          </a:p>
          <a:p>
            <a:pPr marL="0" lvl="0" indent="0" algn="l" rtl="0">
              <a:lnSpc>
                <a:spcPct val="120000"/>
              </a:lnSpc>
              <a:spcBef>
                <a:spcPts val="0"/>
              </a:spcBef>
              <a:spcAft>
                <a:spcPts val="0"/>
              </a:spcAft>
              <a:buNone/>
            </a:pPr>
            <a:r>
              <a:rPr lang="en-US" sz="1200" dirty="0">
                <a:solidFill>
                  <a:srgbClr val="000000"/>
                </a:solidFill>
                <a:latin typeface="Arial"/>
                <a:ea typeface="Arial"/>
                <a:cs typeface="Arial"/>
                <a:sym typeface="Arial"/>
              </a:rPr>
              <a:t>Every business needs to stand out to attract customers. </a:t>
            </a:r>
            <a:endParaRPr lang="en-US" sz="1200" dirty="0"/>
          </a:p>
          <a:p>
            <a:pPr marL="0" lvl="0" indent="0" algn="l" rtl="0">
              <a:lnSpc>
                <a:spcPct val="120000"/>
              </a:lnSpc>
              <a:spcBef>
                <a:spcPts val="0"/>
              </a:spcBef>
              <a:spcAft>
                <a:spcPts val="0"/>
              </a:spcAft>
              <a:buNone/>
            </a:pPr>
            <a:endParaRPr lang="en-US" sz="1200" dirty="0"/>
          </a:p>
          <a:p>
            <a:pPr marL="0" lvl="0" indent="0" algn="l" rtl="0">
              <a:lnSpc>
                <a:spcPct val="120000"/>
              </a:lnSpc>
              <a:spcBef>
                <a:spcPts val="0"/>
              </a:spcBef>
              <a:spcAft>
                <a:spcPts val="0"/>
              </a:spcAft>
              <a:buNone/>
            </a:pPr>
            <a:r>
              <a:rPr lang="en-US" sz="1200" b="0" dirty="0">
                <a:latin typeface="Arial"/>
                <a:ea typeface="Arial"/>
                <a:cs typeface="Arial"/>
                <a:sym typeface="Arial"/>
              </a:rPr>
              <a:t>Each product and service appears on one mouse click. </a:t>
            </a:r>
            <a:endParaRPr lang="en-US" sz="1200" dirty="0"/>
          </a:p>
          <a:p>
            <a:pPr marL="0" lvl="0" indent="0" algn="l" rtl="0">
              <a:lnSpc>
                <a:spcPct val="120000"/>
              </a:lnSpc>
              <a:spcBef>
                <a:spcPts val="0"/>
              </a:spcBef>
              <a:spcAft>
                <a:spcPts val="0"/>
              </a:spcAft>
              <a:buNone/>
            </a:pPr>
            <a:r>
              <a:rPr lang="en-US" sz="1200" b="0" dirty="0">
                <a:latin typeface="Arial"/>
                <a:ea typeface="Arial"/>
                <a:cs typeface="Arial"/>
                <a:sym typeface="Arial"/>
              </a:rPr>
              <a:t>Ask the pupils to shout out or raise their hands if they identify the logo before revealing the brand name.</a:t>
            </a:r>
            <a:endParaRPr lang="en-US" sz="1200" dirty="0"/>
          </a:p>
          <a:p>
            <a:pPr marL="0" lvl="0" indent="0" algn="l" rtl="0">
              <a:lnSpc>
                <a:spcPct val="120000"/>
              </a:lnSpc>
              <a:spcBef>
                <a:spcPts val="0"/>
              </a:spcBef>
              <a:spcAft>
                <a:spcPts val="0"/>
              </a:spcAft>
              <a:buNone/>
            </a:pPr>
            <a:endParaRPr lang="en-US" sz="1200" dirty="0"/>
          </a:p>
          <a:p>
            <a:pPr marL="0" lvl="0" indent="0" algn="l" rtl="0">
              <a:spcBef>
                <a:spcPts val="0"/>
              </a:spcBef>
              <a:spcAft>
                <a:spcPts val="0"/>
              </a:spcAft>
              <a:buNone/>
            </a:pPr>
            <a:r>
              <a:rPr lang="en-US" sz="1200" b="1" dirty="0"/>
              <a:t>YouTube</a:t>
            </a:r>
          </a:p>
          <a:p>
            <a:pPr marL="0" lvl="0" indent="0" algn="l" rtl="0">
              <a:spcBef>
                <a:spcPts val="0"/>
              </a:spcBef>
              <a:spcAft>
                <a:spcPts val="0"/>
              </a:spcAft>
              <a:buNone/>
            </a:pPr>
            <a:r>
              <a:rPr lang="en-US" sz="1200" b="0" i="0" dirty="0">
                <a:solidFill>
                  <a:srgbClr val="000000"/>
                </a:solidFill>
                <a:latin typeface="Verdana"/>
                <a:ea typeface="Verdana"/>
                <a:cs typeface="Verdana"/>
                <a:sym typeface="Verdana"/>
              </a:rPr>
              <a:t>The graphic image of the video playback button is a symbolic display of the essence of the largest American video hosting platform.</a:t>
            </a:r>
            <a:endParaRPr lang="en-US" sz="1200" dirty="0"/>
          </a:p>
          <a:p>
            <a:pPr marL="0" lvl="0" indent="0" algn="l" rtl="0">
              <a:spcBef>
                <a:spcPts val="0"/>
              </a:spcBef>
              <a:spcAft>
                <a:spcPts val="0"/>
              </a:spcAft>
              <a:buNone/>
            </a:pPr>
            <a:endParaRPr lang="en-US" sz="1200" b="0" i="0" u="none" strike="noStrike" dirty="0">
              <a:solidFill>
                <a:schemeClr val="dk1"/>
              </a:solidFill>
              <a:latin typeface="Arial"/>
              <a:ea typeface="Arial"/>
              <a:cs typeface="Arial"/>
              <a:sym typeface="Arial"/>
            </a:endParaRPr>
          </a:p>
          <a:p>
            <a:pPr marL="0" lvl="0" indent="0" algn="l" rtl="0">
              <a:spcBef>
                <a:spcPts val="0"/>
              </a:spcBef>
              <a:spcAft>
                <a:spcPts val="0"/>
              </a:spcAft>
              <a:buNone/>
            </a:pPr>
            <a:r>
              <a:rPr lang="en-US" sz="1200" b="1" i="0" u="none" strike="noStrike" dirty="0">
                <a:solidFill>
                  <a:schemeClr val="dk1"/>
                </a:solidFill>
                <a:latin typeface="Arial"/>
                <a:ea typeface="Arial"/>
                <a:cs typeface="Arial"/>
                <a:sym typeface="Arial"/>
              </a:rPr>
              <a:t>Nike</a:t>
            </a:r>
            <a:endParaRPr lang="en-US" sz="1200" dirty="0"/>
          </a:p>
          <a:p>
            <a:pPr marL="0" lvl="0" indent="0" algn="l" rtl="0">
              <a:spcBef>
                <a:spcPts val="0"/>
              </a:spcBef>
              <a:spcAft>
                <a:spcPts val="0"/>
              </a:spcAft>
              <a:buNone/>
            </a:pPr>
            <a:r>
              <a:rPr lang="en-US" sz="1200" b="0" i="0" u="none" strike="noStrike" dirty="0">
                <a:solidFill>
                  <a:schemeClr val="dk1"/>
                </a:solidFill>
                <a:latin typeface="Arial"/>
                <a:ea typeface="Arial"/>
                <a:cs typeface="Arial"/>
                <a:sym typeface="Arial"/>
              </a:rPr>
              <a:t>Nike co-founder Phil Knight was adamant that his company's new logo be a simple design that is fluid and conveys motion and speed. The logo is also said to symbolize the wing of the Greek goddess of victory, Nike.</a:t>
            </a:r>
            <a:endParaRPr lang="en-US" sz="1200" dirty="0"/>
          </a:p>
          <a:p>
            <a:pPr marL="0" lvl="0" indent="0" algn="l" rtl="0">
              <a:spcBef>
                <a:spcPts val="0"/>
              </a:spcBef>
              <a:spcAft>
                <a:spcPts val="0"/>
              </a:spcAft>
              <a:buNone/>
            </a:pPr>
            <a:endParaRPr lang="en-US" sz="1200" b="0" i="0" u="none" strike="noStrike" dirty="0">
              <a:solidFill>
                <a:schemeClr val="dk1"/>
              </a:solidFill>
              <a:latin typeface="Arial"/>
              <a:ea typeface="Arial"/>
              <a:cs typeface="Arial"/>
              <a:sym typeface="Arial"/>
            </a:endParaRPr>
          </a:p>
          <a:p>
            <a:pPr marL="0" lvl="0" indent="0" algn="l" rtl="0">
              <a:lnSpc>
                <a:spcPct val="120000"/>
              </a:lnSpc>
              <a:spcBef>
                <a:spcPts val="0"/>
              </a:spcBef>
              <a:spcAft>
                <a:spcPts val="0"/>
              </a:spcAft>
              <a:buNone/>
            </a:pPr>
            <a:r>
              <a:rPr lang="en-US" sz="1200" b="1" dirty="0">
                <a:solidFill>
                  <a:srgbClr val="000000"/>
                </a:solidFill>
                <a:latin typeface="Arial"/>
                <a:ea typeface="Arial"/>
                <a:cs typeface="Arial"/>
                <a:sym typeface="Arial"/>
              </a:rPr>
              <a:t>PlayStation</a:t>
            </a:r>
            <a:endParaRPr lang="en-US" sz="1200" dirty="0"/>
          </a:p>
          <a:p>
            <a:pPr marL="0" lvl="0" indent="0" algn="l" rtl="0">
              <a:spcBef>
                <a:spcPts val="0"/>
              </a:spcBef>
              <a:spcAft>
                <a:spcPts val="0"/>
              </a:spcAft>
              <a:buNone/>
            </a:pPr>
            <a:r>
              <a:rPr lang="en-US" sz="1200" b="0" i="0" dirty="0">
                <a:solidFill>
                  <a:srgbClr val="202124"/>
                </a:solidFill>
                <a:latin typeface="Arial"/>
                <a:ea typeface="Arial"/>
                <a:cs typeface="Arial"/>
                <a:sym typeface="Arial"/>
              </a:rPr>
              <a:t>The PlayStation logo was </a:t>
            </a:r>
            <a:r>
              <a:rPr lang="en-US" sz="1200" b="0" i="0" dirty="0">
                <a:solidFill>
                  <a:srgbClr val="040C28"/>
                </a:solidFill>
                <a:latin typeface="Arial"/>
                <a:ea typeface="Arial"/>
                <a:cs typeface="Arial"/>
                <a:sym typeface="Arial"/>
              </a:rPr>
              <a:t>designed by Manabu Sakamoto</a:t>
            </a:r>
            <a:r>
              <a:rPr lang="en-US" sz="1200" b="0" i="0" dirty="0">
                <a:solidFill>
                  <a:srgbClr val="202124"/>
                </a:solidFill>
                <a:latin typeface="Arial"/>
                <a:ea typeface="Arial"/>
                <a:cs typeface="Arial"/>
                <a:sym typeface="Arial"/>
              </a:rPr>
              <a:t>. He wanted the logo to capture the 3D support of the console, but instead of just adding apparent depth to the letters "P" and "S", he created an optical illusion that suggested the letters in depth of space.</a:t>
            </a:r>
            <a:endParaRPr lang="en-US" sz="1200" dirty="0">
              <a:solidFill>
                <a:srgbClr val="000000"/>
              </a:solidFill>
              <a:latin typeface="Arial"/>
              <a:ea typeface="Arial"/>
              <a:cs typeface="Arial"/>
              <a:sym typeface="Arial"/>
            </a:endParaRP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10</a:t>
            </a:fld>
            <a:endParaRPr lang="en-GB"/>
          </a:p>
        </p:txBody>
      </p:sp>
    </p:spTree>
    <p:extLst>
      <p:ext uri="{BB962C8B-B14F-4D97-AF65-F5344CB8AC3E}">
        <p14:creationId xmlns:p14="http://schemas.microsoft.com/office/powerpoint/2010/main" val="302313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C30CF-25BF-4E4A-4780-CFBF71F6C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C9F83-7BDD-A849-41E1-69FA6AD02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2F895-5ED0-E719-56C4-9096D7E65193}"/>
              </a:ext>
            </a:extLst>
          </p:cNvPr>
          <p:cNvSpPr>
            <a:spLocks noGrp="1"/>
          </p:cNvSpPr>
          <p:nvPr>
            <p:ph type="body" idx="1"/>
          </p:nvPr>
        </p:nvSpPr>
        <p:spPr/>
        <p:txBody>
          <a:bodyPr/>
          <a:lstStyle/>
          <a:p>
            <a:pPr marL="0" lvl="0" indent="0" algn="l" rtl="0">
              <a:spcBef>
                <a:spcPts val="0"/>
              </a:spcBef>
              <a:spcAft>
                <a:spcPts val="0"/>
              </a:spcAft>
              <a:buNone/>
            </a:pPr>
            <a:r>
              <a:rPr lang="en-US" sz="1200" b="1" dirty="0"/>
              <a:t>Teacher Notes</a:t>
            </a:r>
          </a:p>
          <a:p>
            <a:pPr marL="0" lvl="0" indent="0" algn="l" rtl="0">
              <a:spcBef>
                <a:spcPts val="0"/>
              </a:spcBef>
              <a:spcAft>
                <a:spcPts val="0"/>
              </a:spcAft>
              <a:buNone/>
            </a:pPr>
            <a:endParaRPr lang="en-US" sz="1200" b="1" dirty="0"/>
          </a:p>
          <a:p>
            <a:pPr marL="0" lvl="0" indent="0" algn="l" rtl="0">
              <a:spcBef>
                <a:spcPts val="0"/>
              </a:spcBef>
              <a:spcAft>
                <a:spcPts val="0"/>
              </a:spcAft>
              <a:buNone/>
            </a:pPr>
            <a:r>
              <a:rPr lang="en-US" sz="1200" b="1" dirty="0"/>
              <a:t>Introduce…</a:t>
            </a:r>
          </a:p>
          <a:p>
            <a:pPr marL="171450" lvl="0" indent="-171450" algn="l" rtl="0">
              <a:spcBef>
                <a:spcPts val="0"/>
              </a:spcBef>
              <a:spcAft>
                <a:spcPts val="0"/>
              </a:spcAft>
              <a:buFont typeface="Arial" panose="020B0604020202020204" pitchFamily="34" charset="0"/>
              <a:buChar char="•"/>
            </a:pPr>
            <a:r>
              <a:rPr lang="en-US" sz="1200" dirty="0" err="1"/>
              <a:t>Colour</a:t>
            </a:r>
            <a:r>
              <a:rPr lang="en-US" sz="1200" dirty="0"/>
              <a:t> Theory, specifically in terms of how certain </a:t>
            </a:r>
            <a:r>
              <a:rPr lang="en-US" sz="1200" dirty="0" err="1"/>
              <a:t>colours</a:t>
            </a:r>
            <a:r>
              <a:rPr lang="en-US" sz="1200" dirty="0"/>
              <a:t> make us feel and what we associated them with (e.g. blue is a calming </a:t>
            </a:r>
            <a:r>
              <a:rPr lang="en-US" sz="1200" dirty="0" err="1"/>
              <a:t>colour</a:t>
            </a:r>
            <a:r>
              <a:rPr lang="en-US" sz="1200" dirty="0"/>
              <a:t>, green relates to nature and growth, and red is associated with danger, but also strength). Find out mor</a:t>
            </a:r>
            <a:r>
              <a:rPr lang="en-US" sz="1200" u="none" dirty="0"/>
              <a:t>e: </a:t>
            </a:r>
            <a:r>
              <a:rPr lang="en-US" sz="1200" u="sng" dirty="0"/>
              <a:t>https://www.colorpsychology.org/</a:t>
            </a:r>
          </a:p>
          <a:p>
            <a:pPr marL="171450" lvl="0" indent="-171450" algn="l" rtl="0">
              <a:spcBef>
                <a:spcPts val="0"/>
              </a:spcBef>
              <a:spcAft>
                <a:spcPts val="0"/>
              </a:spcAft>
              <a:buFont typeface="Arial" panose="020B0604020202020204" pitchFamily="34" charset="0"/>
              <a:buChar char="•"/>
            </a:pPr>
            <a:r>
              <a:rPr lang="en-US" sz="1200" dirty="0"/>
              <a:t>Generally, it’s a case of fewer words, the better. One or two words are preferable over long sentences (Nike, YouTube, and PlayStation are good examples from the previous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Shapes and pictures can suggest different meanings (e.g. a padlock suggests security or safety, a tree suggests growth, hands suggest support and togetherness etc.). Pictures can be strong symbols of things we value, such as quality, value and security.</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b="1" dirty="0"/>
              <a:t>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H&amp;M: Initial only - Hennes and Mauritz. Hennes is Swedish for ‘hers’ and Mauritz is the owner.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Heinz: </a:t>
            </a:r>
            <a:r>
              <a:rPr lang="en-US" sz="1200" dirty="0" err="1"/>
              <a:t>Beanz</a:t>
            </a:r>
            <a:r>
              <a:rPr lang="en-US" sz="1200" dirty="0"/>
              <a:t>, </a:t>
            </a:r>
            <a:r>
              <a:rPr lang="en-US" sz="1200" dirty="0" err="1"/>
              <a:t>Meanz</a:t>
            </a:r>
            <a:r>
              <a:rPr lang="en-US" sz="1200" dirty="0"/>
              <a:t> Heinz is a rhyme used for marketing to make their brand memorable.</a:t>
            </a:r>
          </a:p>
          <a:p>
            <a:pPr marL="0" marR="0" lvl="0" indent="0" algn="l" rtl="0">
              <a:lnSpc>
                <a:spcPct val="100000"/>
              </a:lnSpc>
              <a:spcBef>
                <a:spcPts val="0"/>
              </a:spcBef>
              <a:spcAft>
                <a:spcPts val="0"/>
              </a:spcAft>
              <a:buClr>
                <a:srgbClr val="000000"/>
              </a:buClr>
              <a:buSzPts val="1200"/>
              <a:buFont typeface="Arial"/>
              <a:buNone/>
            </a:pPr>
            <a:r>
              <a:rPr lang="en-US" sz="1200" dirty="0">
                <a:solidFill>
                  <a:srgbClr val="000000"/>
                </a:solidFill>
                <a:latin typeface="Arial"/>
                <a:ea typeface="Arial"/>
                <a:cs typeface="Arial"/>
                <a:sym typeface="Arial"/>
              </a:rPr>
              <a:t>Play with combinations of your choice of words by mixing them up! Netflix, for example, is short for ‘internet’ and ‘flix’ (an alternative word for cinema). </a:t>
            </a:r>
          </a:p>
          <a:p>
            <a:pPr marL="0" lvl="0" indent="0" algn="l" rtl="0">
              <a:spcBef>
                <a:spcPts val="0"/>
              </a:spcBef>
              <a:spcAft>
                <a:spcPts val="0"/>
              </a:spcAft>
              <a:buNone/>
            </a:pPr>
            <a:endParaRPr lang="en-US" sz="1200" b="1"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r>
              <a:rPr lang="en-US" i="1" dirty="0"/>
              <a:t>Problem Solving - </a:t>
            </a:r>
            <a:r>
              <a:rPr lang="en-US" i="1" u="sng" dirty="0">
                <a:solidFill>
                  <a:schemeClr val="hlink"/>
                </a:solidFill>
                <a:hlinkClick r:id="rId3"/>
              </a:rPr>
              <a:t>Step 3: I complete tasks by finding information I need myself.</a:t>
            </a:r>
            <a:endParaRPr lang="en-US" i="1" dirty="0"/>
          </a:p>
          <a:p>
            <a:pPr marL="0" lvl="0" indent="0" algn="l" rtl="0">
              <a:spcBef>
                <a:spcPts val="0"/>
              </a:spcBef>
              <a:spcAft>
                <a:spcPts val="0"/>
              </a:spcAft>
              <a:buClr>
                <a:schemeClr val="dk1"/>
              </a:buClr>
              <a:buFont typeface="Arial"/>
              <a:buNone/>
            </a:pPr>
            <a:r>
              <a:rPr lang="en-US" dirty="0"/>
              <a:t>Problem solving is the ability to find a solution to a situation or challenge. Talk to students about further information they might need to find out when thinking about their branding. Do they need further examples? Do they want to look at what similar products or services have done? Get them to think about where they might find that information.</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b="1" dirty="0"/>
          </a:p>
          <a:p>
            <a:pPr marL="171450" lvl="0" indent="-171450" algn="l" rtl="0">
              <a:spcBef>
                <a:spcPts val="0"/>
              </a:spcBef>
              <a:spcAft>
                <a:spcPts val="0"/>
              </a:spcAft>
              <a:buFont typeface="Arial" panose="020B0604020202020204" pitchFamily="34" charset="0"/>
              <a:buChar char="•"/>
            </a:pPr>
            <a:r>
              <a:rPr lang="en-US" b="0" i="1" dirty="0"/>
              <a:t>Identify</a:t>
            </a:r>
            <a:r>
              <a:rPr lang="en-US" b="1" i="1" dirty="0"/>
              <a:t> </a:t>
            </a:r>
            <a:r>
              <a:rPr lang="en-US" i="1" dirty="0"/>
              <a:t>other information that would help you with your business name and logo.</a:t>
            </a:r>
            <a:endParaRPr lang="en-US" i="1" u="none" strike="noStrike" cap="none" dirty="0">
              <a:solidFill>
                <a:srgbClr val="000000"/>
              </a:solidFill>
            </a:endParaRPr>
          </a:p>
          <a:p>
            <a:pPr marL="0" lvl="0" indent="0" algn="l" rtl="0">
              <a:spcBef>
                <a:spcPts val="0"/>
              </a:spcBef>
              <a:spcAft>
                <a:spcPts val="0"/>
              </a:spcAft>
              <a:buClr>
                <a:schemeClr val="dk1"/>
              </a:buClr>
              <a:buFont typeface="Arial"/>
              <a:buNone/>
            </a:pPr>
            <a:endParaRPr lang="en-US" sz="1200" dirty="0"/>
          </a:p>
          <a:p>
            <a:pPr marL="0" marR="0" lvl="0" indent="0" algn="l" rtl="0">
              <a:lnSpc>
                <a:spcPct val="100000"/>
              </a:lnSpc>
              <a:spcBef>
                <a:spcPts val="0"/>
              </a:spcBef>
              <a:spcAft>
                <a:spcPts val="0"/>
              </a:spcAft>
              <a:buClr>
                <a:srgbClr val="000000"/>
              </a:buClr>
              <a:buSzPts val="1200"/>
              <a:buFont typeface="Arial"/>
              <a:buNone/>
            </a:pPr>
            <a:endParaRPr lang="en-US" sz="1200" dirty="0">
              <a:solidFill>
                <a:srgbClr val="000000"/>
              </a:solidFill>
            </a:endParaRPr>
          </a:p>
          <a:p>
            <a:pPr marL="0" lvl="0" indent="0" algn="l" rtl="0">
              <a:spcBef>
                <a:spcPts val="0"/>
              </a:spcBef>
              <a:spcAft>
                <a:spcPts val="0"/>
              </a:spcAft>
              <a:buNone/>
            </a:pPr>
            <a:endParaRPr lang="en-US" sz="1200" dirty="0"/>
          </a:p>
          <a:p>
            <a:endParaRPr lang="en-GB" dirty="0"/>
          </a:p>
        </p:txBody>
      </p:sp>
      <p:sp>
        <p:nvSpPr>
          <p:cNvPr id="4" name="Slide Number Placeholder 3">
            <a:extLst>
              <a:ext uri="{FF2B5EF4-FFF2-40B4-BE49-F238E27FC236}">
                <a16:creationId xmlns:a16="http://schemas.microsoft.com/office/drawing/2014/main" id="{DC39EDC1-3F1B-758A-F7DA-822AB8756223}"/>
              </a:ext>
            </a:extLst>
          </p:cNvPr>
          <p:cNvSpPr>
            <a:spLocks noGrp="1"/>
          </p:cNvSpPr>
          <p:nvPr>
            <p:ph type="sldNum" sz="quarter" idx="5"/>
          </p:nvPr>
        </p:nvSpPr>
        <p:spPr/>
        <p:txBody>
          <a:bodyPr/>
          <a:lstStyle/>
          <a:p>
            <a:fld id="{C507AAB2-0019-4156-B2C5-EBC3259D852C}" type="slidenum">
              <a:rPr lang="en-GB" smtClean="0"/>
              <a:t>11</a:t>
            </a:fld>
            <a:endParaRPr lang="en-GB"/>
          </a:p>
        </p:txBody>
      </p:sp>
    </p:spTree>
    <p:extLst>
      <p:ext uri="{BB962C8B-B14F-4D97-AF65-F5344CB8AC3E}">
        <p14:creationId xmlns:p14="http://schemas.microsoft.com/office/powerpoint/2010/main" val="104234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None/>
            </a:pPr>
            <a:r>
              <a:rPr lang="en-US" dirty="0"/>
              <a:t>Ask the pupils why they think this was a logo winner? Then explain if needed:</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sz="1200" b="0" dirty="0">
                <a:latin typeface="Arial"/>
                <a:cs typeface="Arial"/>
                <a:sym typeface="Arial"/>
              </a:rPr>
              <a:t>You can immediately </a:t>
            </a:r>
            <a:r>
              <a:rPr lang="en-US" sz="1200" b="0" dirty="0" err="1">
                <a:latin typeface="Arial"/>
                <a:cs typeface="Arial"/>
                <a:sym typeface="Arial"/>
              </a:rPr>
              <a:t>recognise</a:t>
            </a:r>
            <a:r>
              <a:rPr lang="en-US" sz="1200" b="0" dirty="0">
                <a:latin typeface="Arial"/>
                <a:cs typeface="Arial"/>
                <a:sym typeface="Arial"/>
              </a:rPr>
              <a:t> what this business sells.</a:t>
            </a:r>
          </a:p>
          <a:p>
            <a:pPr marL="171450" lvl="0" indent="-171450" algn="l" rtl="0">
              <a:spcBef>
                <a:spcPts val="0"/>
              </a:spcBef>
              <a:spcAft>
                <a:spcPts val="0"/>
              </a:spcAft>
              <a:buFont typeface="Arial" panose="020B0604020202020204" pitchFamily="34" charset="0"/>
              <a:buChar char="•"/>
            </a:pPr>
            <a:r>
              <a:rPr lang="en-US" sz="1200" b="0" dirty="0">
                <a:latin typeface="Arial"/>
                <a:cs typeface="Arial"/>
                <a:sym typeface="Arial"/>
              </a:rPr>
              <a:t>Illustrations of popcorn and lemonade look playful and reinforce the business name.</a:t>
            </a:r>
          </a:p>
          <a:p>
            <a:pPr marL="171450" lvl="0" indent="-171450" algn="l" rtl="0">
              <a:spcBef>
                <a:spcPts val="0"/>
              </a:spcBef>
              <a:spcAft>
                <a:spcPts val="0"/>
              </a:spcAft>
              <a:buFont typeface="Arial" panose="020B0604020202020204" pitchFamily="34" charset="0"/>
              <a:buChar char="•"/>
            </a:pPr>
            <a:r>
              <a:rPr lang="en-US" sz="1200" b="0" dirty="0">
                <a:latin typeface="Arial"/>
                <a:ea typeface="Arial"/>
                <a:cs typeface="Arial"/>
                <a:sym typeface="Arial"/>
              </a:rPr>
              <a:t>Striking and simple use of bright, primary </a:t>
            </a:r>
            <a:r>
              <a:rPr lang="en-US" sz="1200" b="0" dirty="0" err="1">
                <a:latin typeface="Arial"/>
                <a:ea typeface="Arial"/>
                <a:cs typeface="Arial"/>
                <a:sym typeface="Arial"/>
              </a:rPr>
              <a:t>colours</a:t>
            </a:r>
            <a:r>
              <a:rPr lang="en-US" sz="1200" b="0" dirty="0">
                <a:latin typeface="Arial"/>
                <a:ea typeface="Arial"/>
                <a:cs typeface="Arial"/>
                <a:sym typeface="Arial"/>
              </a:rPr>
              <a:t> adds to ‘fun’ impression.</a:t>
            </a:r>
            <a:endParaRPr lang="en-US" dirty="0"/>
          </a:p>
          <a:p>
            <a:pPr marL="171450" lvl="0" indent="-171450" algn="l" rtl="0">
              <a:spcBef>
                <a:spcPts val="0"/>
              </a:spcBef>
              <a:spcAft>
                <a:spcPts val="0"/>
              </a:spcAft>
              <a:buFont typeface="Arial" panose="020B0604020202020204" pitchFamily="34" charset="0"/>
              <a:buChar char="•"/>
            </a:pPr>
            <a:r>
              <a:rPr lang="en-US" sz="1200" b="0" dirty="0">
                <a:latin typeface="Arial"/>
                <a:ea typeface="Arial"/>
                <a:cs typeface="Arial"/>
                <a:sym typeface="Arial"/>
              </a:rPr>
              <a:t>Use of the ‘characters’ in the business name continue to reinforce messaging.</a:t>
            </a:r>
          </a:p>
          <a:p>
            <a:pPr marL="0" lvl="0" indent="0" algn="l" rtl="0">
              <a:spcBef>
                <a:spcPts val="0"/>
              </a:spcBef>
              <a:spcAft>
                <a:spcPts val="0"/>
              </a:spcAft>
              <a:buFont typeface="Arial" panose="020B0604020202020204" pitchFamily="34" charset="0"/>
              <a:buNone/>
            </a:pPr>
            <a:endParaRPr lang="en-US" sz="1200" b="0" dirty="0">
              <a:latin typeface="Arial"/>
              <a:cs typeface="Arial"/>
              <a:sym typeface="Arial"/>
            </a:endParaRPr>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r>
              <a:rPr lang="en-US" i="1" dirty="0"/>
              <a:t>Speaking - </a:t>
            </a:r>
            <a:r>
              <a:rPr lang="en-US" i="1" u="sng" dirty="0">
                <a:solidFill>
                  <a:schemeClr val="hlink"/>
                </a:solidFill>
                <a:hlinkClick r:id="rId3"/>
              </a:rPr>
              <a:t>Step 3: I speak effectively by making points in a logical order</a:t>
            </a:r>
            <a:endParaRPr lang="en-US" i="1" dirty="0"/>
          </a:p>
          <a:p>
            <a:pPr marL="0" lvl="0" indent="0" algn="l" rtl="0">
              <a:spcBef>
                <a:spcPts val="0"/>
              </a:spcBef>
              <a:spcAft>
                <a:spcPts val="0"/>
              </a:spcAft>
              <a:buNone/>
            </a:pPr>
            <a:r>
              <a:rPr lang="en-US" dirty="0"/>
              <a:t>Speaking is the oral transmission of information or ideas. When students are speaking to the room, it is important they know that a logical order is putting ideas in an order that means they make sense when they follow on from each other. Encourage them to think about how they’re going to explain their points before feeding back.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GB" i="1" dirty="0"/>
              <a:t>Before you give your answer, take time to consider how you will explain your thoughts.</a:t>
            </a:r>
            <a:endParaRPr lang="en-US" i="1" dirty="0"/>
          </a:p>
          <a:p>
            <a:endParaRPr lang="en-GB"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12</a:t>
            </a:fld>
            <a:endParaRPr lang="en-GB"/>
          </a:p>
        </p:txBody>
      </p:sp>
    </p:spTree>
    <p:extLst>
      <p:ext uri="{BB962C8B-B14F-4D97-AF65-F5344CB8AC3E}">
        <p14:creationId xmlns:p14="http://schemas.microsoft.com/office/powerpoint/2010/main" val="24009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16D3-8B33-27C1-2622-BFC9EB834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56713-9846-1E50-2EF2-3F9BE9876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948DF-B8CE-5FEE-1DAF-20819E5669CE}"/>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Focus the pupils on their business name and logo, using their </a:t>
            </a:r>
            <a:r>
              <a:rPr lang="en-US" b="1" dirty="0"/>
              <a:t>Fiver Challenge Workbook </a:t>
            </a:r>
            <a:r>
              <a:rPr lang="en-US" dirty="0"/>
              <a:t>to guide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the pupils that they can enter the </a:t>
            </a:r>
            <a:r>
              <a:rPr lang="en-GB" b="1" dirty="0"/>
              <a:t>Logo Competition</a:t>
            </a:r>
            <a:r>
              <a:rPr lang="en-GB" dirty="0"/>
              <a:t>. The deadline for submission is the Sunday at the end of Week 1 (check the Fiver website for the exact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Clr>
                <a:schemeClr val="dk1"/>
              </a:buClr>
              <a:buFont typeface="Arial"/>
              <a:buNone/>
            </a:pPr>
            <a:r>
              <a:rPr lang="en-US" b="1" dirty="0"/>
              <a:t>Skills Builder Essential Skills</a:t>
            </a:r>
            <a:endParaRPr lang="en-US" i="1" dirty="0"/>
          </a:p>
          <a:p>
            <a:pPr marL="0" lvl="0" indent="0" algn="l" rtl="0">
              <a:spcBef>
                <a:spcPts val="0"/>
              </a:spcBef>
              <a:spcAft>
                <a:spcPts val="0"/>
              </a:spcAft>
              <a:buClr>
                <a:schemeClr val="dk1"/>
              </a:buClr>
              <a:buFont typeface="Arial"/>
              <a:buNone/>
            </a:pPr>
            <a:r>
              <a:rPr lang="en-US" i="1" dirty="0"/>
              <a:t>Aiming High - </a:t>
            </a:r>
            <a:r>
              <a:rPr lang="en-US" i="1" u="sng" dirty="0">
                <a:solidFill>
                  <a:schemeClr val="hlink"/>
                </a:solidFill>
                <a:hlinkClick r:id="rId3"/>
              </a:rPr>
              <a:t>Step 4: I work with a positive approach to new challenges.</a:t>
            </a:r>
            <a:endParaRPr lang="en-US" b="1" dirty="0"/>
          </a:p>
          <a:p>
            <a:pPr marL="0" lvl="0" indent="0" algn="l" rtl="0">
              <a:spcBef>
                <a:spcPts val="0"/>
              </a:spcBef>
              <a:spcAft>
                <a:spcPts val="0"/>
              </a:spcAft>
              <a:buClr>
                <a:schemeClr val="dk1"/>
              </a:buClr>
              <a:buSzPts val="1100"/>
              <a:buFont typeface="Arial"/>
              <a:buNone/>
            </a:pPr>
            <a:r>
              <a:rPr lang="en-US" dirty="0"/>
              <a:t>To incorporate the essential skill, ask the following reflective question when covering this slide:</a:t>
            </a:r>
          </a:p>
          <a:p>
            <a:pPr marL="0" lvl="0" indent="0" algn="l" rtl="0">
              <a:spcBef>
                <a:spcPts val="0"/>
              </a:spcBef>
              <a:spcAft>
                <a:spcPts val="0"/>
              </a:spcAft>
              <a:buClr>
                <a:schemeClr val="dk1"/>
              </a:buClr>
              <a:buSzPts val="1100"/>
              <a:buFont typeface="Arial"/>
              <a:buNone/>
            </a:pPr>
            <a:endParaRPr lang="en-US" dirty="0"/>
          </a:p>
          <a:p>
            <a:pPr marL="171450" lvl="0" indent="-171450" algn="l" rtl="0">
              <a:spcBef>
                <a:spcPts val="0"/>
              </a:spcBef>
              <a:spcAft>
                <a:spcPts val="0"/>
              </a:spcAft>
              <a:buClr>
                <a:schemeClr val="dk1"/>
              </a:buClr>
              <a:buSzPts val="1100"/>
              <a:buFont typeface="Arial" panose="020B0604020202020204" pitchFamily="34" charset="0"/>
              <a:buChar char="•"/>
            </a:pPr>
            <a:r>
              <a:rPr lang="en-US" i="1" dirty="0"/>
              <a:t>Why is it important to be willing to take on new challenges?</a:t>
            </a:r>
          </a:p>
          <a:p>
            <a:pPr marL="171450" lvl="0" indent="-171450" algn="l" rtl="0">
              <a:spcBef>
                <a:spcPts val="0"/>
              </a:spcBef>
              <a:spcAft>
                <a:spcPts val="0"/>
              </a:spcAft>
              <a:buClr>
                <a:schemeClr val="dk1"/>
              </a:buClr>
              <a:buSzPts val="1100"/>
              <a:buFont typeface="Arial" panose="020B0604020202020204" pitchFamily="34" charset="0"/>
              <a:buChar char="•"/>
            </a:pPr>
            <a:endParaRPr lang="en-US" dirty="0"/>
          </a:p>
          <a:p>
            <a:pPr marL="0" lvl="0" indent="0" algn="l" rtl="0">
              <a:spcBef>
                <a:spcPts val="0"/>
              </a:spcBef>
              <a:spcAft>
                <a:spcPts val="0"/>
              </a:spcAft>
              <a:buClr>
                <a:schemeClr val="dk1"/>
              </a:buClr>
              <a:buFont typeface="Arial"/>
              <a:buNone/>
            </a:pPr>
            <a:r>
              <a:rPr lang="en-US" i="1" dirty="0"/>
              <a:t>Creativity - </a:t>
            </a:r>
            <a:r>
              <a:rPr lang="en-US" i="1" u="sng" dirty="0">
                <a:solidFill>
                  <a:schemeClr val="hlink"/>
                </a:solidFill>
                <a:hlinkClick r:id="rId4"/>
              </a:rPr>
              <a:t>Step 3: I generate ideas when I've been given a clear brief</a:t>
            </a:r>
            <a:endParaRPr lang="en-US" i="1" dirty="0"/>
          </a:p>
          <a:p>
            <a:pPr marL="0" lvl="0" indent="0" algn="l" rtl="0">
              <a:spcBef>
                <a:spcPts val="0"/>
              </a:spcBef>
              <a:spcAft>
                <a:spcPts val="0"/>
              </a:spcAft>
              <a:buClr>
                <a:schemeClr val="dk1"/>
              </a:buClr>
              <a:buFont typeface="Arial"/>
              <a:buNone/>
            </a:pPr>
            <a:r>
              <a:rPr lang="en-US" dirty="0"/>
              <a:t>Creativity is the use of imagination and the generation of new ideas. To help us to generate ideas we are sometimes provided with a brief. A brief is a problem or challenge that we have to come up with ideas to solve. The brief might be short or long; it might be in a written form, or it might be spoken.</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i="1" dirty="0"/>
          </a:p>
          <a:p>
            <a:pPr marL="171450" lvl="0" indent="-171450" algn="l" rtl="0">
              <a:spcBef>
                <a:spcPts val="0"/>
              </a:spcBef>
              <a:spcAft>
                <a:spcPts val="0"/>
              </a:spcAft>
              <a:buFont typeface="Arial" panose="020B0604020202020204" pitchFamily="34" charset="0"/>
              <a:buChar char="•"/>
            </a:pPr>
            <a:r>
              <a:rPr lang="en-GB" i="1" dirty="0">
                <a:solidFill>
                  <a:srgbClr val="000000"/>
                </a:solidFill>
              </a:rPr>
              <a:t>How do you know if your ideas are successful?</a:t>
            </a:r>
          </a:p>
        </p:txBody>
      </p:sp>
      <p:sp>
        <p:nvSpPr>
          <p:cNvPr id="4" name="Slide Number Placeholder 3">
            <a:extLst>
              <a:ext uri="{FF2B5EF4-FFF2-40B4-BE49-F238E27FC236}">
                <a16:creationId xmlns:a16="http://schemas.microsoft.com/office/drawing/2014/main" id="{3F7A16B4-F05F-9636-39D8-3F0CF672E3D2}"/>
              </a:ext>
            </a:extLst>
          </p:cNvPr>
          <p:cNvSpPr>
            <a:spLocks noGrp="1"/>
          </p:cNvSpPr>
          <p:nvPr>
            <p:ph type="sldNum" sz="quarter" idx="5"/>
          </p:nvPr>
        </p:nvSpPr>
        <p:spPr/>
        <p:txBody>
          <a:bodyPr/>
          <a:lstStyle/>
          <a:p>
            <a:fld id="{C507AAB2-0019-4156-B2C5-EBC3259D852C}" type="slidenum">
              <a:rPr lang="en-GB" smtClean="0"/>
              <a:t>13</a:t>
            </a:fld>
            <a:endParaRPr lang="en-GB"/>
          </a:p>
        </p:txBody>
      </p:sp>
    </p:spTree>
    <p:extLst>
      <p:ext uri="{BB962C8B-B14F-4D97-AF65-F5344CB8AC3E}">
        <p14:creationId xmlns:p14="http://schemas.microsoft.com/office/powerpoint/2010/main" val="3461867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0785-FB83-BA1B-60EF-D4BFB867C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FE796-A883-AEE6-36CD-C013F6AF2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75481-C3A6-14B2-9531-200E0B9157AF}"/>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children will now have thought about their company name and logo, they can test that out on potential customers. Guide them to prepare their market research using their workbook and the template provided, if that helps.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Skills Builder Essential Skills</a:t>
            </a:r>
          </a:p>
          <a:p>
            <a:pPr marL="0" lvl="0" indent="0" algn="l" rtl="0">
              <a:spcBef>
                <a:spcPts val="0"/>
              </a:spcBef>
              <a:spcAft>
                <a:spcPts val="0"/>
              </a:spcAft>
              <a:buNone/>
            </a:pPr>
            <a:r>
              <a:rPr lang="en-US" i="1" dirty="0"/>
              <a:t>Problem Solving - </a:t>
            </a:r>
            <a:r>
              <a:rPr lang="en-US" i="1" u="sng" dirty="0">
                <a:solidFill>
                  <a:schemeClr val="hlink"/>
                </a:solidFill>
                <a:hlinkClick r:id="rId3"/>
              </a:rPr>
              <a:t>Step 3: I complete tasks by finding information I need myself.</a:t>
            </a:r>
            <a:endParaRPr lang="en-US" i="1" dirty="0"/>
          </a:p>
          <a:p>
            <a:pPr marL="0" lvl="0" indent="0" algn="l" rtl="0">
              <a:spcBef>
                <a:spcPts val="0"/>
              </a:spcBef>
              <a:spcAft>
                <a:spcPts val="0"/>
              </a:spcAft>
              <a:buClr>
                <a:schemeClr val="dk1"/>
              </a:buClr>
              <a:buSzPts val="1100"/>
              <a:buFont typeface="Arial"/>
              <a:buNone/>
            </a:pPr>
            <a:r>
              <a:rPr lang="en-US" dirty="0"/>
              <a:t>To incorporate the essential skill, ask the following reflective question when covering this slide:</a:t>
            </a:r>
          </a:p>
          <a:p>
            <a:pPr marL="0" lvl="0" indent="0" algn="l" rtl="0">
              <a:spcBef>
                <a:spcPts val="0"/>
              </a:spcBef>
              <a:spcAft>
                <a:spcPts val="0"/>
              </a:spcAft>
              <a:buClr>
                <a:schemeClr val="dk1"/>
              </a:buClr>
              <a:buSzPts val="1100"/>
              <a:buFont typeface="Arial"/>
              <a:buNone/>
            </a:pPr>
            <a:endParaRPr lang="en-US" dirty="0"/>
          </a:p>
          <a:p>
            <a:pPr marL="171450" lvl="0" indent="-171450" algn="l" rtl="0">
              <a:spcBef>
                <a:spcPts val="0"/>
              </a:spcBef>
              <a:spcAft>
                <a:spcPts val="0"/>
              </a:spcAft>
              <a:buClr>
                <a:schemeClr val="dk1"/>
              </a:buClr>
              <a:buSzPts val="1100"/>
              <a:buFont typeface="Arial" panose="020B0604020202020204" pitchFamily="34" charset="0"/>
              <a:buChar char="•"/>
            </a:pPr>
            <a:r>
              <a:rPr lang="en-US" i="1" dirty="0"/>
              <a:t>How do we know what information we need?</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None/>
            </a:pPr>
            <a:r>
              <a:rPr lang="en-US" i="1" dirty="0"/>
              <a:t>Creativity - </a:t>
            </a:r>
            <a:r>
              <a:rPr lang="en-US" i="1" u="sng" dirty="0">
                <a:solidFill>
                  <a:schemeClr val="hlink"/>
                </a:solidFill>
                <a:hlinkClick r:id="rId4"/>
              </a:rPr>
              <a:t>Step 3: I generate ideas when I've been given a clear brief</a:t>
            </a: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i="1" dirty="0"/>
          </a:p>
          <a:p>
            <a:pPr marL="171450" lvl="0" indent="-171450" algn="l" rtl="0">
              <a:spcBef>
                <a:spcPts val="0"/>
              </a:spcBef>
              <a:spcAft>
                <a:spcPts val="0"/>
              </a:spcAft>
              <a:buFont typeface="Arial" panose="020B0604020202020204" pitchFamily="34" charset="0"/>
              <a:buChar char="•"/>
            </a:pPr>
            <a:r>
              <a:rPr lang="en-GB" i="1" dirty="0"/>
              <a:t>What are some of the key questions that you should include about your ideas?</a:t>
            </a:r>
            <a:endParaRPr lang="en-US" i="1"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29DD1008-4893-B93F-F927-C1D45B2E81CD}"/>
              </a:ext>
            </a:extLst>
          </p:cNvPr>
          <p:cNvSpPr>
            <a:spLocks noGrp="1"/>
          </p:cNvSpPr>
          <p:nvPr>
            <p:ph type="sldNum" sz="quarter" idx="5"/>
          </p:nvPr>
        </p:nvSpPr>
        <p:spPr/>
        <p:txBody>
          <a:bodyPr/>
          <a:lstStyle/>
          <a:p>
            <a:fld id="{C507AAB2-0019-4156-B2C5-EBC3259D852C}" type="slidenum">
              <a:rPr lang="en-GB" smtClean="0"/>
              <a:t>14</a:t>
            </a:fld>
            <a:endParaRPr lang="en-GB"/>
          </a:p>
        </p:txBody>
      </p:sp>
    </p:spTree>
    <p:extLst>
      <p:ext uri="{BB962C8B-B14F-4D97-AF65-F5344CB8AC3E}">
        <p14:creationId xmlns:p14="http://schemas.microsoft.com/office/powerpoint/2010/main" val="1691352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b="1" dirty="0"/>
          </a:p>
          <a:p>
            <a:r>
              <a:rPr lang="en-GB" b="0" dirty="0"/>
              <a:t>This slide reminds pupils of what they have achieved at the end of Week 1!</a:t>
            </a: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15</a:t>
            </a:fld>
            <a:endParaRPr lang="en-GB"/>
          </a:p>
        </p:txBody>
      </p:sp>
    </p:spTree>
    <p:extLst>
      <p:ext uri="{BB962C8B-B14F-4D97-AF65-F5344CB8AC3E}">
        <p14:creationId xmlns:p14="http://schemas.microsoft.com/office/powerpoint/2010/main" val="336106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16</a:t>
            </a:fld>
            <a:endParaRPr lang="en-GB"/>
          </a:p>
        </p:txBody>
      </p:sp>
    </p:spTree>
    <p:extLst>
      <p:ext uri="{BB962C8B-B14F-4D97-AF65-F5344CB8AC3E}">
        <p14:creationId xmlns:p14="http://schemas.microsoft.com/office/powerpoint/2010/main" val="125008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4BF4-B31D-19D1-C737-D6C2AB3BB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87708-5EBE-6E84-F15C-A2694C5D5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CD08F-7740-BD28-8FC3-04AD9A7AACF9}"/>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p>
          <a:p>
            <a:pPr marL="0" lvl="0" indent="0" algn="l" rtl="0">
              <a:spcBef>
                <a:spcPts val="0"/>
              </a:spcBef>
              <a:spcAft>
                <a:spcPts val="0"/>
              </a:spcAft>
              <a:buNone/>
            </a:pPr>
            <a:endParaRPr lang="en-US" b="1" u="none" dirty="0"/>
          </a:p>
          <a:p>
            <a:pPr marL="0" lvl="0" indent="0" algn="l" rtl="0">
              <a:spcBef>
                <a:spcPts val="0"/>
              </a:spcBef>
              <a:spcAft>
                <a:spcPts val="0"/>
              </a:spcAft>
              <a:buNone/>
            </a:pPr>
            <a:r>
              <a:rPr lang="en-US" b="1" u="none" dirty="0"/>
              <a:t>Activity 1 (5 minutes)</a:t>
            </a:r>
            <a:endParaRPr lang="en-US" u="none" dirty="0"/>
          </a:p>
          <a:p>
            <a:pPr marL="0" lvl="0" indent="0" algn="l" rtl="0">
              <a:spcBef>
                <a:spcPts val="0"/>
              </a:spcBef>
              <a:spcAft>
                <a:spcPts val="0"/>
              </a:spcAft>
              <a:buNone/>
            </a:pPr>
            <a:endParaRPr lang="en-US" b="1" u="none" dirty="0"/>
          </a:p>
          <a:p>
            <a:pPr marL="0" lvl="0" indent="0" algn="l" rtl="0">
              <a:spcBef>
                <a:spcPts val="0"/>
              </a:spcBef>
              <a:spcAft>
                <a:spcPts val="0"/>
              </a:spcAft>
              <a:buNone/>
            </a:pPr>
            <a:r>
              <a:rPr lang="en-US" b="0" u="none" dirty="0"/>
              <a:t>To start them off, this activity is designed to enable them to understand:</a:t>
            </a:r>
            <a:endParaRPr lang="en-US" u="none" dirty="0"/>
          </a:p>
          <a:p>
            <a:pPr marL="171450" lvl="0" indent="-171450" algn="l" rtl="0">
              <a:spcBef>
                <a:spcPts val="0"/>
              </a:spcBef>
              <a:spcAft>
                <a:spcPts val="0"/>
              </a:spcAft>
              <a:buFont typeface="Arial" panose="020B0604020202020204" pitchFamily="34" charset="0"/>
              <a:buChar char="•"/>
            </a:pPr>
            <a:r>
              <a:rPr lang="en-US" b="0" u="none" dirty="0"/>
              <a:t>The difference between a product and a service.</a:t>
            </a:r>
            <a:endParaRPr lang="en-US" u="none" dirty="0"/>
          </a:p>
          <a:p>
            <a:pPr marL="171450" lvl="0" indent="-171450" algn="l" rtl="0">
              <a:spcBef>
                <a:spcPts val="0"/>
              </a:spcBef>
              <a:spcAft>
                <a:spcPts val="0"/>
              </a:spcAft>
              <a:buFont typeface="Arial" panose="020B0604020202020204" pitchFamily="34" charset="0"/>
              <a:buChar char="•"/>
            </a:pPr>
            <a:r>
              <a:rPr lang="en-US" b="0" u="none" dirty="0"/>
              <a:t>Different types of products and services.</a:t>
            </a:r>
            <a:endParaRPr lang="en-US" u="none" dirty="0"/>
          </a:p>
          <a:p>
            <a:pPr marL="171450" lvl="0" indent="-171450" algn="l" rtl="0">
              <a:spcBef>
                <a:spcPts val="0"/>
              </a:spcBef>
              <a:spcAft>
                <a:spcPts val="0"/>
              </a:spcAft>
              <a:buFont typeface="Arial" panose="020B0604020202020204" pitchFamily="34" charset="0"/>
              <a:buChar char="•"/>
            </a:pPr>
            <a:r>
              <a:rPr lang="en-US" b="0" u="none" dirty="0"/>
              <a:t>How we can consider the social good our ideas achieve.</a:t>
            </a:r>
            <a:endParaRPr lang="en-US" u="none" dirty="0"/>
          </a:p>
          <a:p>
            <a:pPr marL="171450" lvl="0" indent="-171450" algn="l" rtl="0">
              <a:spcBef>
                <a:spcPts val="0"/>
              </a:spcBef>
              <a:spcAft>
                <a:spcPts val="0"/>
              </a:spcAft>
              <a:buFont typeface="Arial" panose="020B0604020202020204" pitchFamily="34" charset="0"/>
              <a:buChar char="•"/>
            </a:pPr>
            <a:r>
              <a:rPr lang="en-US" b="0" u="none" dirty="0"/>
              <a:t>What we mean by sustainable and whether our ideas are sustainable.</a:t>
            </a:r>
          </a:p>
          <a:p>
            <a:pPr marL="0" lvl="0" indent="0" algn="l" rtl="0">
              <a:spcBef>
                <a:spcPts val="0"/>
              </a:spcBef>
              <a:spcAft>
                <a:spcPts val="0"/>
              </a:spcAft>
              <a:buFont typeface="Arial" panose="020B0604020202020204" pitchFamily="34" charset="0"/>
              <a:buNone/>
            </a:pPr>
            <a:endParaRPr lang="en-US" b="0" u="none" dirty="0"/>
          </a:p>
          <a:p>
            <a:pPr marL="0" lvl="0" indent="0" algn="l" rtl="0">
              <a:spcBef>
                <a:spcPts val="0"/>
              </a:spcBef>
              <a:spcAft>
                <a:spcPts val="0"/>
              </a:spcAft>
              <a:buFont typeface="Arial" panose="020B0604020202020204" pitchFamily="34" charset="0"/>
              <a:buNone/>
            </a:pPr>
            <a:r>
              <a:rPr lang="en-US" b="0" u="none" dirty="0"/>
              <a:t>The next slide explores what we mean by ‘sustainability’ in a business context.</a:t>
            </a:r>
          </a:p>
          <a:p>
            <a:pPr marL="0" lvl="0" indent="0" algn="l" rtl="0">
              <a:spcBef>
                <a:spcPts val="0"/>
              </a:spcBef>
              <a:spcAft>
                <a:spcPts val="0"/>
              </a:spcAft>
              <a:buFont typeface="Arial" panose="020B0604020202020204" pitchFamily="34" charset="0"/>
              <a:buNone/>
            </a:pPr>
            <a:endParaRPr lang="en-US" b="0" u="none" dirty="0"/>
          </a:p>
          <a:p>
            <a:pPr marL="0" lvl="0" indent="0" algn="l" rtl="0">
              <a:spcBef>
                <a:spcPts val="0"/>
              </a:spcBef>
              <a:spcAft>
                <a:spcPts val="0"/>
              </a:spcAft>
              <a:buNone/>
            </a:pPr>
            <a:r>
              <a:rPr lang="en-US" b="1" dirty="0"/>
              <a:t>Skills Builder Essential Skills</a:t>
            </a:r>
          </a:p>
          <a:p>
            <a:pPr marL="0" lvl="0" indent="0" algn="l" rtl="0">
              <a:spcBef>
                <a:spcPts val="0"/>
              </a:spcBef>
              <a:spcAft>
                <a:spcPts val="0"/>
              </a:spcAft>
              <a:buNone/>
            </a:pPr>
            <a:r>
              <a:rPr lang="en-US" i="1" dirty="0"/>
              <a:t>Listening - </a:t>
            </a:r>
            <a:r>
              <a:rPr lang="en-US" i="1" u="sng" dirty="0">
                <a:solidFill>
                  <a:schemeClr val="hlink"/>
                </a:solidFill>
                <a:hlinkClick r:id="rId3"/>
              </a:rPr>
              <a:t>Step 5: I listen to others and record important information as I do</a:t>
            </a:r>
            <a:endParaRPr lang="en-US" dirty="0"/>
          </a:p>
          <a:p>
            <a:pPr marL="0" lvl="0" indent="0" algn="l" rtl="0">
              <a:spcBef>
                <a:spcPts val="0"/>
              </a:spcBef>
              <a:spcAft>
                <a:spcPts val="0"/>
              </a:spcAft>
              <a:buNone/>
            </a:pPr>
            <a:r>
              <a:rPr lang="en-US" dirty="0"/>
              <a:t>Listening is the skill of receiving, retaining and processing information. Encourage students across the challenge to use their workbook and jot down relevant notes and ideas as they listen. This will help them when they are coming up with their product or service and they might gather information from the great examples in the slides.</a:t>
            </a:r>
          </a:p>
          <a:p>
            <a:pPr marL="0" lvl="0" indent="0" algn="l" rtl="0">
              <a:spcBef>
                <a:spcPts val="0"/>
              </a:spcBef>
              <a:spcAft>
                <a:spcPts val="0"/>
              </a:spcAft>
              <a:buNone/>
            </a:pPr>
            <a:endParaRPr lang="en-US" u="none" dirty="0"/>
          </a:p>
          <a:p>
            <a:pPr marL="0" lvl="0" indent="0" algn="l" rtl="0">
              <a:spcBef>
                <a:spcPts val="0"/>
              </a:spcBef>
              <a:spcAft>
                <a:spcPts val="0"/>
              </a:spcAft>
              <a:buSzPts val="1100"/>
              <a:buNone/>
            </a:pPr>
            <a:r>
              <a:rPr lang="en-US" dirty="0"/>
              <a:t>To incorporate the essential skill, provide the following tip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GB" i="1" dirty="0"/>
              <a:t>Whilst listening, writing down key information in your workbook can help you when creating your ideas.</a:t>
            </a:r>
            <a:endParaRPr lang="en-US" i="1" u="sng" dirty="0"/>
          </a:p>
          <a:p>
            <a:endParaRPr lang="en-GB" dirty="0"/>
          </a:p>
        </p:txBody>
      </p:sp>
      <p:sp>
        <p:nvSpPr>
          <p:cNvPr id="4" name="Slide Number Placeholder 3">
            <a:extLst>
              <a:ext uri="{FF2B5EF4-FFF2-40B4-BE49-F238E27FC236}">
                <a16:creationId xmlns:a16="http://schemas.microsoft.com/office/drawing/2014/main" id="{DB1F5CF7-CACD-3795-768D-49B90A13AA08}"/>
              </a:ext>
            </a:extLst>
          </p:cNvPr>
          <p:cNvSpPr>
            <a:spLocks noGrp="1"/>
          </p:cNvSpPr>
          <p:nvPr>
            <p:ph type="sldNum" sz="quarter" idx="5"/>
          </p:nvPr>
        </p:nvSpPr>
        <p:spPr/>
        <p:txBody>
          <a:bodyPr/>
          <a:lstStyle/>
          <a:p>
            <a:fld id="{C507AAB2-0019-4156-B2C5-EBC3259D852C}" type="slidenum">
              <a:rPr lang="en-GB" smtClean="0"/>
              <a:t>2</a:t>
            </a:fld>
            <a:endParaRPr lang="en-GB"/>
          </a:p>
        </p:txBody>
      </p:sp>
    </p:spTree>
    <p:extLst>
      <p:ext uri="{BB962C8B-B14F-4D97-AF65-F5344CB8AC3E}">
        <p14:creationId xmlns:p14="http://schemas.microsoft.com/office/powerpoint/2010/main" val="365157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CD2C-E785-C6FC-7707-E19D56AD3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216C9-5FAC-13F2-D4EC-D54CAD949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63DC9-8AA0-FC23-5A6D-9612256B38E5}"/>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sz="1200" b="1" dirty="0">
                <a:latin typeface="Arial"/>
                <a:ea typeface="Arial"/>
                <a:cs typeface="Arial"/>
                <a:sym typeface="Arial"/>
              </a:rPr>
              <a:t>Teacher Notes</a:t>
            </a:r>
          </a:p>
          <a:p>
            <a:pPr marL="0" lvl="0" indent="0" algn="l" rtl="0">
              <a:spcBef>
                <a:spcPts val="0"/>
              </a:spcBef>
              <a:spcAft>
                <a:spcPts val="0"/>
              </a:spcAft>
              <a:buSzPts val="1100"/>
              <a:buFont typeface="Arial" panose="020B0604020202020204" pitchFamily="34" charset="0"/>
              <a:buNone/>
            </a:pPr>
            <a:endParaRPr lang="en-US" dirty="0"/>
          </a:p>
          <a:p>
            <a:pPr marL="0" lvl="0" indent="0" algn="l" rtl="0">
              <a:spcBef>
                <a:spcPts val="0"/>
              </a:spcBef>
              <a:spcAft>
                <a:spcPts val="0"/>
              </a:spcAft>
              <a:buSzPts val="1100"/>
              <a:buFont typeface="Arial" panose="020B0604020202020204" pitchFamily="34" charset="0"/>
              <a:buNone/>
            </a:pPr>
            <a:r>
              <a:rPr lang="en-US" b="1" dirty="0"/>
              <a:t>Activity 1 Continued…</a:t>
            </a:r>
          </a:p>
          <a:p>
            <a:pPr marL="0" marR="0" lvl="0" indent="0" algn="l" rtl="0">
              <a:lnSpc>
                <a:spcPct val="100000"/>
              </a:lnSpc>
              <a:spcBef>
                <a:spcPts val="0"/>
              </a:spcBef>
              <a:spcAft>
                <a:spcPts val="0"/>
              </a:spcAft>
              <a:buClr>
                <a:schemeClr val="dk1"/>
              </a:buClr>
              <a:buSzPts val="1200"/>
              <a:buFont typeface="Arial"/>
              <a:buNone/>
            </a:pPr>
            <a:endParaRPr lang="en-US" sz="12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sz="1200" dirty="0">
                <a:latin typeface="Arial"/>
                <a:ea typeface="Arial"/>
                <a:cs typeface="Arial"/>
                <a:sym typeface="Arial"/>
              </a:rPr>
              <a:t>All businesses, big and small, have to think about the way they make a product or sell a service and if it is sustainable. It is not just about how much money they can make (profit).</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en-US" sz="1200" dirty="0">
                <a:solidFill>
                  <a:srgbClr val="000000"/>
                </a:solidFill>
                <a:latin typeface="Arial"/>
                <a:ea typeface="Arial"/>
                <a:cs typeface="Arial"/>
                <a:sym typeface="Arial"/>
              </a:rPr>
              <a:t>Whilst profit is an important aspect of running a business, as it will allow you to grow if you invest the money properly, there are other key aspects to consider.</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In the mid-1990s, John Elkington produced a new way of measuring business results--the 'triple bottom line'. Going beyond profit, this includes environmental and social impacts. </a:t>
            </a:r>
            <a:r>
              <a:rPr lang="en-US" b="1" dirty="0"/>
              <a:t>It is sometimes known as "People, Planet, Profit".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One way a Fiver business could achieve this is by spending time researching suppliers who operate as sustainably as possible. Another would be to make sure to use eco-friendly packaging to reduce plastic consumption and non-biodegradable waste.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You can tell the pupils that they will need to think about all these things once they start to plan in Week 1. </a:t>
            </a:r>
            <a:r>
              <a:rPr lang="en-US" dirty="0"/>
              <a:t>You can direct them towards the ‘Top Tips for Sustainability’ sheet.</a:t>
            </a:r>
          </a:p>
          <a:p>
            <a:pPr marL="0" lvl="0" indent="0" algn="l" rtl="0">
              <a:spcBef>
                <a:spcPts val="0"/>
              </a:spcBef>
              <a:spcAft>
                <a:spcPts val="0"/>
              </a:spcAft>
              <a:buNone/>
            </a:pPr>
            <a:endParaRPr lang="en-US" u="none"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r>
              <a:rPr lang="en-US" i="1" dirty="0"/>
              <a:t>Listening - </a:t>
            </a:r>
            <a:r>
              <a:rPr lang="en-US" i="1" u="sng" dirty="0">
                <a:solidFill>
                  <a:schemeClr val="hlink"/>
                </a:solidFill>
                <a:hlinkClick r:id="rId3"/>
              </a:rPr>
              <a:t>Step 5: I listen to others and record important information as I do</a:t>
            </a:r>
            <a:endParaRPr lang="en-US" b="1"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Which information would be useful to write down?</a:t>
            </a:r>
          </a:p>
          <a:p>
            <a:pPr marL="0" lvl="0" indent="0" algn="l" rtl="0">
              <a:spcBef>
                <a:spcPts val="0"/>
              </a:spcBef>
              <a:spcAft>
                <a:spcPts val="0"/>
              </a:spcAft>
              <a:buNone/>
            </a:pPr>
            <a:endParaRPr lang="en-US" u="none" dirty="0"/>
          </a:p>
          <a:p>
            <a:pPr marL="0" marR="0" lvl="0" indent="0" algn="l" rtl="0">
              <a:lnSpc>
                <a:spcPct val="100000"/>
              </a:lnSpc>
              <a:spcBef>
                <a:spcPts val="0"/>
              </a:spcBef>
              <a:spcAft>
                <a:spcPts val="0"/>
              </a:spcAft>
              <a:buClr>
                <a:schemeClr val="dk1"/>
              </a:buClr>
              <a:buSzPts val="1200"/>
              <a:buFont typeface="Arial"/>
              <a:buNone/>
            </a:pPr>
            <a:endParaRPr lang="en-US" b="1" dirty="0"/>
          </a:p>
          <a:p>
            <a:endParaRPr lang="en-GB" dirty="0"/>
          </a:p>
        </p:txBody>
      </p:sp>
      <p:sp>
        <p:nvSpPr>
          <p:cNvPr id="4" name="Slide Number Placeholder 3">
            <a:extLst>
              <a:ext uri="{FF2B5EF4-FFF2-40B4-BE49-F238E27FC236}">
                <a16:creationId xmlns:a16="http://schemas.microsoft.com/office/drawing/2014/main" id="{57472CDA-08C1-4DEF-9BB6-1010481B381C}"/>
              </a:ext>
            </a:extLst>
          </p:cNvPr>
          <p:cNvSpPr>
            <a:spLocks noGrp="1"/>
          </p:cNvSpPr>
          <p:nvPr>
            <p:ph type="sldNum" sz="quarter" idx="5"/>
          </p:nvPr>
        </p:nvSpPr>
        <p:spPr/>
        <p:txBody>
          <a:bodyPr/>
          <a:lstStyle/>
          <a:p>
            <a:fld id="{C507AAB2-0019-4156-B2C5-EBC3259D852C}" type="slidenum">
              <a:rPr lang="en-GB" smtClean="0"/>
              <a:t>3</a:t>
            </a:fld>
            <a:endParaRPr lang="en-GB"/>
          </a:p>
        </p:txBody>
      </p:sp>
    </p:spTree>
    <p:extLst>
      <p:ext uri="{BB962C8B-B14F-4D97-AF65-F5344CB8AC3E}">
        <p14:creationId xmlns:p14="http://schemas.microsoft.com/office/powerpoint/2010/main" val="65346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45624-BB9A-6616-7B23-2F0D003AE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61359-7505-426B-96BD-FDF8D2DF9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B02A6-75F4-CEE8-11A9-5B569C772C62}"/>
              </a:ext>
            </a:extLst>
          </p:cNvPr>
          <p:cNvSpPr>
            <a:spLocks noGrp="1"/>
          </p:cNvSpPr>
          <p:nvPr>
            <p:ph type="body" idx="1"/>
          </p:nvPr>
        </p:nvSpPr>
        <p:spPr/>
        <p:txBody>
          <a:bodyPr/>
          <a:lstStyle/>
          <a:p>
            <a:r>
              <a:rPr lang="en-GB" b="1" dirty="0"/>
              <a:t>Teacher Notes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Activity 1 Continued…</a:t>
            </a:r>
            <a:endParaRPr lang="en-GB" b="1" dirty="0"/>
          </a:p>
          <a:p>
            <a:endParaRPr lang="en-GB" dirty="0"/>
          </a:p>
          <a:p>
            <a:r>
              <a:rPr lang="en-GB" dirty="0"/>
              <a:t>The Sustainable Development Goals (SDGs), also known as The Global Goals, are a shared agenda to end poverty, fight inequality &amp; injustice and protect the planet. Agreed in 2015 by all countries within UN and set to be completed by 2030. </a:t>
            </a:r>
          </a:p>
          <a:p>
            <a:endParaRPr lang="en-GB"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b="1" dirty="0"/>
              <a:t>If your pupils do have a clear sustainability focus for their Fiver business, they could be in with a chance of winning the ‘Best in Sustainability’ prize for the National Competition!</a:t>
            </a:r>
          </a:p>
        </p:txBody>
      </p:sp>
      <p:sp>
        <p:nvSpPr>
          <p:cNvPr id="4" name="Slide Number Placeholder 3">
            <a:extLst>
              <a:ext uri="{FF2B5EF4-FFF2-40B4-BE49-F238E27FC236}">
                <a16:creationId xmlns:a16="http://schemas.microsoft.com/office/drawing/2014/main" id="{B6792195-535D-33B0-7675-88BE0B9740B3}"/>
              </a:ext>
            </a:extLst>
          </p:cNvPr>
          <p:cNvSpPr>
            <a:spLocks noGrp="1"/>
          </p:cNvSpPr>
          <p:nvPr>
            <p:ph type="sldNum" sz="quarter" idx="5"/>
          </p:nvPr>
        </p:nvSpPr>
        <p:spPr/>
        <p:txBody>
          <a:bodyPr/>
          <a:lstStyle/>
          <a:p>
            <a:fld id="{C507AAB2-0019-4156-B2C5-EBC3259D852C}" type="slidenum">
              <a:rPr lang="en-GB" smtClean="0"/>
              <a:t>4</a:t>
            </a:fld>
            <a:endParaRPr lang="en-GB"/>
          </a:p>
        </p:txBody>
      </p:sp>
    </p:spTree>
    <p:extLst>
      <p:ext uri="{BB962C8B-B14F-4D97-AF65-F5344CB8AC3E}">
        <p14:creationId xmlns:p14="http://schemas.microsoft.com/office/powerpoint/2010/main" val="68941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Bef>
                <a:spcPts val="0"/>
              </a:spcBef>
              <a:spcAft>
                <a:spcPts val="0"/>
              </a:spcAft>
              <a:buNone/>
            </a:pPr>
            <a:r>
              <a:rPr lang="en-US" sz="1200" b="1" dirty="0">
                <a:latin typeface="Arial"/>
                <a:ea typeface="Arial"/>
                <a:cs typeface="Arial"/>
                <a:sym typeface="Arial"/>
              </a:rPr>
              <a:t>Teacher Notes</a:t>
            </a:r>
          </a:p>
          <a:p>
            <a:pPr marL="0" lvl="0" indent="0" algn="l" rtl="0">
              <a:lnSpc>
                <a:spcPct val="120000"/>
              </a:lnSpc>
              <a:spcBef>
                <a:spcPts val="0"/>
              </a:spcBef>
              <a:spcAft>
                <a:spcPts val="0"/>
              </a:spcAft>
              <a:buNone/>
            </a:pPr>
            <a:endParaRPr lang="en-US" sz="1200" b="1" dirty="0">
              <a:latin typeface="Arial"/>
              <a:ea typeface="Arial"/>
              <a:cs typeface="Arial"/>
              <a:sym typeface="Arial"/>
            </a:endParaRPr>
          </a:p>
          <a:p>
            <a:pPr marL="0" lvl="0" indent="0" algn="l" rtl="0">
              <a:spcBef>
                <a:spcPts val="0"/>
              </a:spcBef>
              <a:spcAft>
                <a:spcPts val="0"/>
              </a:spcAft>
              <a:buSzPts val="1100"/>
              <a:buFont typeface="Arial" panose="020B0604020202020204" pitchFamily="34" charset="0"/>
              <a:buNone/>
            </a:pPr>
            <a:r>
              <a:rPr lang="en-US" b="1" dirty="0"/>
              <a:t>Activity 1 Continued…</a:t>
            </a:r>
          </a:p>
          <a:p>
            <a:pPr marL="0" lvl="0" indent="0" algn="l" rtl="0">
              <a:lnSpc>
                <a:spcPct val="120000"/>
              </a:lnSpc>
              <a:spcBef>
                <a:spcPts val="0"/>
              </a:spcBef>
              <a:spcAft>
                <a:spcPts val="0"/>
              </a:spcAft>
              <a:buNone/>
            </a:pPr>
            <a:r>
              <a:rPr lang="en-US" sz="1200" b="0" dirty="0">
                <a:latin typeface="Arial"/>
                <a:ea typeface="Arial"/>
                <a:cs typeface="Arial"/>
                <a:sym typeface="Arial"/>
              </a:rPr>
              <a:t>Each product and service appears on one mouse click. Ask the pupils to shout out or raise their hands to say if it is a product or a service and why.</a:t>
            </a:r>
          </a:p>
          <a:p>
            <a:pPr marL="0" lvl="0" indent="0" algn="l" rtl="0">
              <a:lnSpc>
                <a:spcPct val="120000"/>
              </a:lnSpc>
              <a:spcBef>
                <a:spcPts val="0"/>
              </a:spcBef>
              <a:spcAft>
                <a:spcPts val="0"/>
              </a:spcAft>
              <a:buNone/>
            </a:pPr>
            <a:endParaRPr lang="en-US" dirty="0"/>
          </a:p>
          <a:p>
            <a:pPr marL="171450" lvl="0" indent="-171450" algn="l" rtl="0">
              <a:lnSpc>
                <a:spcPct val="120000"/>
              </a:lnSpc>
              <a:spcBef>
                <a:spcPts val="0"/>
              </a:spcBef>
              <a:spcAft>
                <a:spcPts val="0"/>
              </a:spcAft>
              <a:buFont typeface="Arial" panose="020B0604020202020204" pitchFamily="34" charset="0"/>
              <a:buChar char="•"/>
            </a:pPr>
            <a:r>
              <a:rPr lang="en-US" sz="1200" b="0" dirty="0">
                <a:latin typeface="Arial"/>
                <a:ea typeface="Arial"/>
                <a:cs typeface="Arial"/>
                <a:sym typeface="Arial"/>
              </a:rPr>
              <a:t>If they are confused or don’t know you can explain what they are.</a:t>
            </a:r>
            <a:endParaRPr lang="en-US" dirty="0"/>
          </a:p>
          <a:p>
            <a:pPr marL="171450" lvl="0" indent="-171450" algn="l" rtl="0">
              <a:lnSpc>
                <a:spcPct val="120000"/>
              </a:lnSpc>
              <a:spcBef>
                <a:spcPts val="0"/>
              </a:spcBef>
              <a:spcAft>
                <a:spcPts val="0"/>
              </a:spcAft>
              <a:buFont typeface="Arial" panose="020B0604020202020204" pitchFamily="34" charset="0"/>
              <a:buChar char="•"/>
            </a:pPr>
            <a:r>
              <a:rPr lang="en-US" sz="1200" b="0" dirty="0">
                <a:latin typeface="Arial"/>
                <a:ea typeface="Arial"/>
                <a:cs typeface="Arial"/>
                <a:sym typeface="Arial"/>
              </a:rPr>
              <a:t>Ask the pupils if they think these are good ideas.</a:t>
            </a:r>
            <a:endParaRPr lang="en-US" dirty="0"/>
          </a:p>
          <a:p>
            <a:pPr marL="171450" lvl="0" indent="-171450" algn="l" rtl="0">
              <a:lnSpc>
                <a:spcPct val="120000"/>
              </a:lnSpc>
              <a:spcBef>
                <a:spcPts val="0"/>
              </a:spcBef>
              <a:spcAft>
                <a:spcPts val="0"/>
              </a:spcAft>
              <a:buFont typeface="Arial" panose="020B0604020202020204" pitchFamily="34" charset="0"/>
              <a:buChar char="•"/>
            </a:pPr>
            <a:r>
              <a:rPr lang="en-US" sz="1200" b="0" dirty="0">
                <a:latin typeface="Arial"/>
                <a:ea typeface="Arial"/>
                <a:cs typeface="Arial"/>
                <a:sym typeface="Arial"/>
              </a:rPr>
              <a:t>Encourage them to start thinking of their own ideas.</a:t>
            </a:r>
          </a:p>
          <a:p>
            <a:pPr marL="171450" lvl="0" indent="-171450" algn="l" rtl="0">
              <a:lnSpc>
                <a:spcPct val="120000"/>
              </a:lnSpc>
              <a:spcBef>
                <a:spcPts val="0"/>
              </a:spcBef>
              <a:spcAft>
                <a:spcPts val="0"/>
              </a:spcAft>
              <a:buFont typeface="Arial" panose="020B0604020202020204" pitchFamily="34" charset="0"/>
              <a:buChar char="•"/>
            </a:pPr>
            <a:endParaRPr lang="en-US" sz="1200" b="0" dirty="0">
              <a:latin typeface="Arial"/>
              <a:cs typeface="Arial"/>
              <a:sym typeface="Arial"/>
            </a:endParaRPr>
          </a:p>
          <a:p>
            <a:pPr marL="0" lvl="0" indent="0" algn="l" rtl="0">
              <a:lnSpc>
                <a:spcPct val="120000"/>
              </a:lnSpc>
              <a:spcBef>
                <a:spcPts val="0"/>
              </a:spcBef>
              <a:spcAft>
                <a:spcPts val="0"/>
              </a:spcAft>
              <a:buFont typeface="Arial" panose="020B0604020202020204" pitchFamily="34" charset="0"/>
              <a:buNone/>
            </a:pPr>
            <a:r>
              <a:rPr lang="en-US" sz="1200" b="0" dirty="0">
                <a:latin typeface="Arial"/>
                <a:cs typeface="Arial"/>
                <a:sym typeface="Arial"/>
              </a:rPr>
              <a:t>Click again to reveal the answers.</a:t>
            </a: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 Services</a:t>
            </a:r>
            <a:endParaRPr lang="en-US" dirty="0"/>
          </a:p>
          <a:p>
            <a:pPr marL="0" lvl="0" indent="0" algn="l" rtl="0">
              <a:spcBef>
                <a:spcPts val="0"/>
              </a:spcBef>
              <a:spcAft>
                <a:spcPts val="0"/>
              </a:spcAft>
              <a:buNone/>
            </a:pPr>
            <a:r>
              <a:rPr lang="en-US" dirty="0"/>
              <a:t>Dog Walking</a:t>
            </a:r>
          </a:p>
          <a:p>
            <a:pPr marL="0" lvl="0" indent="0" algn="l" rtl="0">
              <a:spcBef>
                <a:spcPts val="0"/>
              </a:spcBef>
              <a:spcAft>
                <a:spcPts val="0"/>
              </a:spcAft>
              <a:buNone/>
            </a:pPr>
            <a:r>
              <a:rPr lang="en-US" dirty="0"/>
              <a:t>Clothes Swap Shop</a:t>
            </a:r>
          </a:p>
          <a:p>
            <a:pPr marL="0" lvl="0" indent="0" algn="l" rtl="0">
              <a:spcBef>
                <a:spcPts val="0"/>
              </a:spcBef>
              <a:spcAft>
                <a:spcPts val="0"/>
              </a:spcAft>
              <a:buNone/>
            </a:pPr>
            <a:r>
              <a:rPr lang="en-US" dirty="0"/>
              <a:t>Sports Tournaments</a:t>
            </a:r>
          </a:p>
          <a:p>
            <a:pPr marL="0" lvl="0" indent="0" algn="l" rtl="0">
              <a:spcBef>
                <a:spcPts val="0"/>
              </a:spcBef>
              <a:spcAft>
                <a:spcPts val="0"/>
              </a:spcAft>
              <a:buNone/>
            </a:pPr>
            <a:r>
              <a:rPr lang="en-US" dirty="0"/>
              <a:t>Food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 Products</a:t>
            </a:r>
            <a:endParaRPr lang="en-US" dirty="0"/>
          </a:p>
          <a:p>
            <a:pPr marL="0" lvl="0" indent="0" algn="l" rtl="0">
              <a:spcBef>
                <a:spcPts val="0"/>
              </a:spcBef>
              <a:spcAft>
                <a:spcPts val="0"/>
              </a:spcAft>
              <a:buNone/>
            </a:pPr>
            <a:r>
              <a:rPr lang="en-US" dirty="0"/>
              <a:t>Greetings Cards</a:t>
            </a:r>
          </a:p>
          <a:p>
            <a:pPr marL="0" lvl="0" indent="0" algn="l" rtl="0">
              <a:spcBef>
                <a:spcPts val="0"/>
              </a:spcBef>
              <a:spcAft>
                <a:spcPts val="0"/>
              </a:spcAft>
              <a:buNone/>
            </a:pPr>
            <a:r>
              <a:rPr lang="en-US" dirty="0"/>
              <a:t>Upcycling Products</a:t>
            </a:r>
          </a:p>
          <a:p>
            <a:pPr marL="0" lvl="0" indent="0" algn="l" rtl="0">
              <a:spcBef>
                <a:spcPts val="0"/>
              </a:spcBef>
              <a:spcAft>
                <a:spcPts val="0"/>
              </a:spcAft>
              <a:buNone/>
            </a:pPr>
            <a:r>
              <a:rPr lang="en-US" dirty="0"/>
              <a:t>Decorating T-Shirts</a:t>
            </a:r>
          </a:p>
          <a:p>
            <a:pPr marL="0" lvl="0" indent="0" algn="l" rtl="0">
              <a:spcBef>
                <a:spcPts val="0"/>
              </a:spcBef>
              <a:spcAft>
                <a:spcPts val="0"/>
              </a:spcAft>
              <a:buNone/>
            </a:pPr>
            <a:r>
              <a:rPr lang="en-US" dirty="0"/>
              <a:t>Making Eco-Friendly Products (e.g. bookmarks, soap, pots etc.)</a:t>
            </a:r>
          </a:p>
          <a:p>
            <a:pPr marL="0" lvl="0" indent="0" algn="l" rtl="0">
              <a:spcBef>
                <a:spcPts val="0"/>
              </a:spcBef>
              <a:spcAft>
                <a:spcPts val="0"/>
              </a:spcAft>
              <a:buNone/>
            </a:pPr>
            <a:r>
              <a:rPr lang="en-US" dirty="0"/>
              <a:t>Making </a:t>
            </a:r>
            <a:r>
              <a:rPr lang="en-US" dirty="0" err="1"/>
              <a:t>Jewellery</a:t>
            </a:r>
            <a:r>
              <a:rPr lang="en-US" dirty="0"/>
              <a:t> and Keyrings</a:t>
            </a:r>
          </a:p>
          <a:p>
            <a:endParaRPr lang="en-GB" dirty="0"/>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5</a:t>
            </a:fld>
            <a:endParaRPr lang="en-GB"/>
          </a:p>
        </p:txBody>
      </p:sp>
    </p:spTree>
    <p:extLst>
      <p:ext uri="{BB962C8B-B14F-4D97-AF65-F5344CB8AC3E}">
        <p14:creationId xmlns:p14="http://schemas.microsoft.com/office/powerpoint/2010/main" val="293480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can remind the pupils of the ideas you have just talked about. In their teams, or alone if they are working independently, ask them to think about and record their own ideas. Then encourage them to decide which idea they want to use.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Firstly, they’ll need to think of what they will be selling – will it be a product or service? They must make sure that the business they create is in the rules of the Fiver Challenge (Teachers please refer to the </a:t>
            </a:r>
            <a:r>
              <a:rPr lang="en-US" b="1" dirty="0"/>
              <a:t>Terms and Conditions</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Clr>
                <a:schemeClr val="dk1"/>
              </a:buClr>
              <a:buFont typeface="Arial"/>
              <a:buNone/>
            </a:pPr>
            <a:r>
              <a:rPr lang="en-US" b="1" dirty="0"/>
              <a:t>Skills Builder Essential Skills</a:t>
            </a:r>
            <a:endParaRPr lang="en-US" dirty="0"/>
          </a:p>
          <a:p>
            <a:pPr marL="0" lvl="0" indent="0" algn="l" rtl="0">
              <a:spcBef>
                <a:spcPts val="0"/>
              </a:spcBef>
              <a:spcAft>
                <a:spcPts val="0"/>
              </a:spcAft>
              <a:buNone/>
            </a:pPr>
            <a:r>
              <a:rPr lang="en-US" i="1" dirty="0"/>
              <a:t>Aiming High - </a:t>
            </a:r>
            <a:r>
              <a:rPr lang="en-US" i="1" u="sng" dirty="0">
                <a:solidFill>
                  <a:schemeClr val="hlink"/>
                </a:solidFill>
                <a:hlinkClick r:id="rId3"/>
              </a:rPr>
              <a:t>Step 4: I work with a positive approach to new challenges.</a:t>
            </a:r>
            <a:endParaRPr lang="en-US" i="1" dirty="0"/>
          </a:p>
          <a:p>
            <a:pPr marL="0" lvl="0" indent="0" algn="l" rtl="0">
              <a:spcBef>
                <a:spcPts val="0"/>
              </a:spcBef>
              <a:spcAft>
                <a:spcPts val="0"/>
              </a:spcAft>
              <a:buNone/>
            </a:pPr>
            <a:r>
              <a:rPr lang="en-US" dirty="0"/>
              <a:t>Aiming High is the ability to set clear, tangible goals and devise a robust route to achieving them. Explain to students that they will undoubtedly encounter challenges across the project but that it’s important to have a positive attitude to new challenges. Students could talk about why they think it is necessary to do this.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GB" i="1" dirty="0"/>
              <a:t>Why is it important to have a positive attitude when dealing with challenges during this project?</a:t>
            </a:r>
            <a:endParaRPr lang="en-US" i="1"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6</a:t>
            </a:fld>
            <a:endParaRPr lang="en-GB"/>
          </a:p>
        </p:txBody>
      </p:sp>
    </p:spTree>
    <p:extLst>
      <p:ext uri="{BB962C8B-B14F-4D97-AF65-F5344CB8AC3E}">
        <p14:creationId xmlns:p14="http://schemas.microsoft.com/office/powerpoint/2010/main" val="240094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06DB8-56F7-BF88-3895-D69F1A488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80D86-F448-EC2B-3B8D-740BD472A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BD33E-E5E9-0159-8B93-B6E22703DE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This slide maps out what resources are available to pupils during Week 1.</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B3B9A510-275E-1991-ACAF-D3D130220F4B}"/>
              </a:ext>
            </a:extLst>
          </p:cNvPr>
          <p:cNvSpPr>
            <a:spLocks noGrp="1"/>
          </p:cNvSpPr>
          <p:nvPr>
            <p:ph type="sldNum" sz="quarter" idx="5"/>
          </p:nvPr>
        </p:nvSpPr>
        <p:spPr/>
        <p:txBody>
          <a:bodyPr/>
          <a:lstStyle/>
          <a:p>
            <a:fld id="{C507AAB2-0019-4156-B2C5-EBC3259D852C}" type="slidenum">
              <a:rPr lang="en-GB" smtClean="0"/>
              <a:t>7</a:t>
            </a:fld>
            <a:endParaRPr lang="en-GB"/>
          </a:p>
        </p:txBody>
      </p:sp>
    </p:spTree>
    <p:extLst>
      <p:ext uri="{BB962C8B-B14F-4D97-AF65-F5344CB8AC3E}">
        <p14:creationId xmlns:p14="http://schemas.microsoft.com/office/powerpoint/2010/main" val="153991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62082-FFA1-9C62-083B-7022A3103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ADE63-FF18-58F2-C0A1-3FC258007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96CF7-DFEC-F901-3317-3E8C9D05A1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1" dirty="0"/>
              <a:t>Teacher Notes</a:t>
            </a:r>
          </a:p>
          <a:p>
            <a:pPr marL="0" lvl="0" indent="0" algn="l" rtl="0">
              <a:spcBef>
                <a:spcPts val="0"/>
              </a:spcBef>
              <a:spcAft>
                <a:spcPts val="0"/>
              </a:spcAft>
              <a:buClr>
                <a:schemeClr val="dk1"/>
              </a:buClr>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0" dirty="0"/>
              <a:t>Following the available resources for Week 1, this slide maps out what specifically pupils will need to do during Week 1.</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b="0"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r>
              <a:rPr lang="en-US" i="1" dirty="0"/>
              <a:t>Teamwork - </a:t>
            </a:r>
            <a:r>
              <a:rPr lang="en-US" i="1" u="sng" dirty="0">
                <a:solidFill>
                  <a:schemeClr val="hlink"/>
                </a:solidFill>
                <a:hlinkClick r:id="rId3"/>
              </a:rPr>
              <a:t>Step 4: I work well with others by supporting them if I can do so.</a:t>
            </a:r>
            <a:endParaRPr lang="en-US" dirty="0"/>
          </a:p>
          <a:p>
            <a:pPr marL="0" lvl="0" indent="0" algn="l" rtl="0">
              <a:spcBef>
                <a:spcPts val="0"/>
              </a:spcBef>
              <a:spcAft>
                <a:spcPts val="0"/>
              </a:spcAft>
              <a:buClr>
                <a:schemeClr val="dk1"/>
              </a:buClr>
              <a:buFont typeface="Arial"/>
              <a:buNone/>
            </a:pPr>
            <a:r>
              <a:rPr lang="en-US" dirty="0"/>
              <a:t>Teamwork is the skill of working cooperatively with others towards achieving a shared goal. Explain that across the challenge students will need to support each other and discuss what this might look like and why it is important. Students could identify situations for this week’s task where they think they will need to support others.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i="1" dirty="0"/>
              <a:t>How can you support your team members, and why is this important for the challenge?</a:t>
            </a:r>
            <a:endParaRPr lang="en-US" i="1" u="none" strike="noStrike" cap="none" dirty="0">
              <a:solidFill>
                <a:srgbClr val="000000"/>
              </a:solidFill>
            </a:endParaRPr>
          </a:p>
          <a:p>
            <a:pPr marL="0" lvl="0" indent="0" algn="l" rtl="0">
              <a:spcBef>
                <a:spcPts val="0"/>
              </a:spcBef>
              <a:spcAft>
                <a:spcPts val="0"/>
              </a:spcAft>
              <a:buClr>
                <a:schemeClr val="dk1"/>
              </a:buClr>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b="0" dirty="0"/>
          </a:p>
          <a:p>
            <a:pPr marL="0" lvl="0" indent="0" algn="l" rtl="0">
              <a:spcBef>
                <a:spcPts val="0"/>
              </a:spcBef>
              <a:spcAft>
                <a:spcPts val="0"/>
              </a:spcAft>
              <a:buClr>
                <a:schemeClr val="dk1"/>
              </a:buClr>
              <a:buFont typeface="Arial"/>
              <a:buNone/>
            </a:pPr>
            <a:endParaRPr lang="en-US" dirty="0"/>
          </a:p>
          <a:p>
            <a:endParaRPr lang="en-GB" dirty="0"/>
          </a:p>
        </p:txBody>
      </p:sp>
      <p:sp>
        <p:nvSpPr>
          <p:cNvPr id="4" name="Slide Number Placeholder 3">
            <a:extLst>
              <a:ext uri="{FF2B5EF4-FFF2-40B4-BE49-F238E27FC236}">
                <a16:creationId xmlns:a16="http://schemas.microsoft.com/office/drawing/2014/main" id="{2C2D75A6-D539-02C2-2674-E4516BEB96E9}"/>
              </a:ext>
            </a:extLst>
          </p:cNvPr>
          <p:cNvSpPr>
            <a:spLocks noGrp="1"/>
          </p:cNvSpPr>
          <p:nvPr>
            <p:ph type="sldNum" sz="quarter" idx="5"/>
          </p:nvPr>
        </p:nvSpPr>
        <p:spPr/>
        <p:txBody>
          <a:bodyPr/>
          <a:lstStyle/>
          <a:p>
            <a:fld id="{C507AAB2-0019-4156-B2C5-EBC3259D852C}" type="slidenum">
              <a:rPr lang="en-GB" smtClean="0"/>
              <a:t>8</a:t>
            </a:fld>
            <a:endParaRPr lang="en-GB"/>
          </a:p>
        </p:txBody>
      </p:sp>
    </p:spTree>
    <p:extLst>
      <p:ext uri="{BB962C8B-B14F-4D97-AF65-F5344CB8AC3E}">
        <p14:creationId xmlns:p14="http://schemas.microsoft.com/office/powerpoint/2010/main" val="102811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Teacher Notes</a:t>
            </a:r>
          </a:p>
          <a:p>
            <a:pPr marL="0" lvl="0" indent="0" algn="l" rtl="0">
              <a:spcBef>
                <a:spcPts val="0"/>
              </a:spcBef>
              <a:spcAft>
                <a:spcPts val="0"/>
              </a:spcAft>
              <a:buNone/>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is intended to </a:t>
            </a:r>
            <a:r>
              <a:rPr lang="en-US" b="0" dirty="0" err="1"/>
              <a:t>summarise</a:t>
            </a:r>
            <a:r>
              <a:rPr lang="en-US" b="0" dirty="0"/>
              <a:t> ideas for the pupils before moving forward.</a:t>
            </a:r>
            <a:endParaRPr lang="en-US" dirty="0"/>
          </a:p>
          <a:p>
            <a:pPr marL="0" lvl="0" indent="0" algn="l" rtl="0">
              <a:spcBef>
                <a:spcPts val="0"/>
              </a:spcBef>
              <a:spcAft>
                <a:spcPts val="0"/>
              </a:spcAft>
              <a:buNone/>
            </a:pPr>
            <a:endParaRPr lang="en-US" dirty="0"/>
          </a:p>
          <a:p>
            <a:pPr marL="0" lvl="0" indent="0" algn="l" rtl="0">
              <a:spcBef>
                <a:spcPts val="0"/>
              </a:spcBef>
              <a:spcAft>
                <a:spcPts val="0"/>
              </a:spcAft>
              <a:buClr>
                <a:schemeClr val="dk1"/>
              </a:buClr>
              <a:buFont typeface="Arial"/>
              <a:buNone/>
            </a:pPr>
            <a:r>
              <a:rPr lang="en-US" b="1" dirty="0"/>
              <a:t>Skills Builder Essential Skills (Optional)</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0" dirty="0"/>
              <a:t>You may wish to cover this additional skill:</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Teamwork - </a:t>
            </a:r>
            <a:r>
              <a:rPr lang="en-US" i="1" u="sng" dirty="0">
                <a:solidFill>
                  <a:schemeClr val="hlink"/>
                </a:solidFill>
                <a:hlinkClick r:id="rId3"/>
              </a:rPr>
              <a:t>Step 4: I work well with others by supporting them if I can do so.</a:t>
            </a:r>
            <a:endParaRPr lang="en-US" b="1" dirty="0"/>
          </a:p>
          <a:p>
            <a:pPr marL="0" lvl="0" indent="0" algn="l" rtl="0">
              <a:spcBef>
                <a:spcPts val="0"/>
              </a:spcBef>
              <a:spcAft>
                <a:spcPts val="0"/>
              </a:spcAft>
              <a:buClr>
                <a:schemeClr val="dk1"/>
              </a:buClr>
              <a:buSzPts val="1100"/>
              <a:buFont typeface="Arial"/>
              <a:buNone/>
            </a:pPr>
            <a:r>
              <a:rPr lang="en-US" dirty="0"/>
              <a:t>To incorporate the essential skill, ask the following reflective question when covering this slide: </a:t>
            </a:r>
          </a:p>
          <a:p>
            <a:pPr marL="0" lvl="0" indent="0" algn="l" rtl="0">
              <a:spcBef>
                <a:spcPts val="0"/>
              </a:spcBef>
              <a:spcAft>
                <a:spcPts val="0"/>
              </a:spcAft>
              <a:buClr>
                <a:schemeClr val="dk1"/>
              </a:buClr>
              <a:buSzPts val="1100"/>
              <a:buFont typeface="Arial"/>
              <a:buNone/>
            </a:pPr>
            <a:endParaRPr lang="en-US" i="1" dirty="0"/>
          </a:p>
          <a:p>
            <a:pPr marL="171450" lvl="0" indent="-171450" algn="l" rtl="0">
              <a:spcBef>
                <a:spcPts val="0"/>
              </a:spcBef>
              <a:spcAft>
                <a:spcPts val="0"/>
              </a:spcAft>
              <a:buClr>
                <a:schemeClr val="dk1"/>
              </a:buClr>
              <a:buSzPts val="1100"/>
              <a:buFont typeface="Arial" panose="020B0604020202020204" pitchFamily="34" charset="0"/>
              <a:buChar char="•"/>
            </a:pPr>
            <a:r>
              <a:rPr lang="en-US" i="1" dirty="0"/>
              <a:t>What does it mean to support other people?</a:t>
            </a:r>
          </a:p>
        </p:txBody>
      </p:sp>
      <p:sp>
        <p:nvSpPr>
          <p:cNvPr id="4" name="Slide Number Placeholder 3"/>
          <p:cNvSpPr>
            <a:spLocks noGrp="1"/>
          </p:cNvSpPr>
          <p:nvPr>
            <p:ph type="sldNum" sz="quarter" idx="5"/>
          </p:nvPr>
        </p:nvSpPr>
        <p:spPr/>
        <p:txBody>
          <a:bodyPr/>
          <a:lstStyle/>
          <a:p>
            <a:fld id="{C507AAB2-0019-4156-B2C5-EBC3259D852C}" type="slidenum">
              <a:rPr lang="en-GB" smtClean="0"/>
              <a:t>9</a:t>
            </a:fld>
            <a:endParaRPr lang="en-GB"/>
          </a:p>
        </p:txBody>
      </p:sp>
    </p:spTree>
    <p:extLst>
      <p:ext uri="{BB962C8B-B14F-4D97-AF65-F5344CB8AC3E}">
        <p14:creationId xmlns:p14="http://schemas.microsoft.com/office/powerpoint/2010/main" val="3023134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Section Break">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774ED51C-726A-A432-5BD4-B5756263793B}"/>
              </a:ext>
            </a:extLst>
          </p:cNvPr>
          <p:cNvSpPr>
            <a:spLocks/>
          </p:cNvSpPr>
          <p:nvPr userDrawn="1"/>
        </p:nvSpPr>
        <p:spPr>
          <a:xfrm>
            <a:off x="0" y="-1"/>
            <a:ext cx="12192000" cy="56043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A1BA5102-595B-ADCF-E752-222B2858A481}"/>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latin typeface="+mj-lt"/>
              </a:defRPr>
            </a:lvl1pPr>
          </a:lstStyle>
          <a:p>
            <a:pPr lvl="0"/>
            <a:r>
              <a:rPr lang="en-US"/>
              <a:t>TITLE</a:t>
            </a:r>
          </a:p>
        </p:txBody>
      </p:sp>
      <p:sp>
        <p:nvSpPr>
          <p:cNvPr id="3" name="Text">
            <a:extLst>
              <a:ext uri="{FF2B5EF4-FFF2-40B4-BE49-F238E27FC236}">
                <a16:creationId xmlns:a16="http://schemas.microsoft.com/office/drawing/2014/main" id="{F2A1BD8E-D05F-7714-86C0-8C75B878BFC6}"/>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latin typeface="+mn-lt"/>
              </a:defRPr>
            </a:lvl1pPr>
          </a:lstStyle>
          <a:p>
            <a:pPr lvl="0"/>
            <a:r>
              <a:rPr lang="en-US"/>
              <a:t>Subtitle</a:t>
            </a:r>
          </a:p>
        </p:txBody>
      </p:sp>
      <p:pic>
        <p:nvPicPr>
          <p:cNvPr id="6" name="YE Logo">
            <a:extLst>
              <a:ext uri="{FF2B5EF4-FFF2-40B4-BE49-F238E27FC236}">
                <a16:creationId xmlns:a16="http://schemas.microsoft.com/office/drawing/2014/main" id="{658105A3-0422-B848-44EF-22940F94C23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62856161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7">
    <p:bg>
      <p:bgPr>
        <a:solidFill>
          <a:srgbClr val="BBD15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C6D11-46BE-7542-8DA4-F93D1039D70F}"/>
              </a:ext>
            </a:extLst>
          </p:cNvPr>
          <p:cNvSpPr txBox="1"/>
          <p:nvPr userDrawn="1"/>
        </p:nvSpPr>
        <p:spPr>
          <a:xfrm>
            <a:off x="7611762" y="4683211"/>
            <a:ext cx="184731" cy="369332"/>
          </a:xfrm>
          <a:prstGeom prst="rect">
            <a:avLst/>
          </a:prstGeom>
          <a:noFill/>
        </p:spPr>
        <p:txBody>
          <a:bodyPr wrap="none" rtlCol="0">
            <a:spAutoFit/>
          </a:bodyPr>
          <a:lstStyle/>
          <a:p>
            <a:endParaRPr lang="en-US" dirty="0"/>
          </a:p>
        </p:txBody>
      </p:sp>
      <p:sp>
        <p:nvSpPr>
          <p:cNvPr id="6" name="Title 10">
            <a:extLst>
              <a:ext uri="{FF2B5EF4-FFF2-40B4-BE49-F238E27FC236}">
                <a16:creationId xmlns:a16="http://schemas.microsoft.com/office/drawing/2014/main" id="{5A0DA9C3-B5FC-74D0-BB2B-D8FADA008B51}"/>
              </a:ext>
            </a:extLst>
          </p:cNvPr>
          <p:cNvSpPr>
            <a:spLocks noGrp="1"/>
          </p:cNvSpPr>
          <p:nvPr>
            <p:ph type="title" hasCustomPrompt="1"/>
          </p:nvPr>
        </p:nvSpPr>
        <p:spPr>
          <a:xfrm>
            <a:off x="6024448" y="2668400"/>
            <a:ext cx="5735752" cy="1725520"/>
          </a:xfrm>
        </p:spPr>
        <p:txBody>
          <a:bodyPr tIns="91440" bIns="91440" anchor="ctr" anchorCtr="0">
            <a:noAutofit/>
          </a:bodyPr>
          <a:lstStyle>
            <a:lvl1pPr>
              <a:lnSpc>
                <a:spcPct val="100000"/>
              </a:lnSpc>
              <a:defRPr sz="5000" b="1" i="0" cap="none" baseline="0">
                <a:solidFill>
                  <a:srgbClr val="22404D"/>
                </a:solidFill>
                <a:latin typeface="Montserrat ExtraBold" pitchFamily="2" charset="77"/>
              </a:defRPr>
            </a:lvl1pPr>
          </a:lstStyle>
          <a:p>
            <a:r>
              <a:rPr lang="en-US" dirty="0"/>
              <a:t>Title</a:t>
            </a:r>
          </a:p>
        </p:txBody>
      </p:sp>
      <p:sp>
        <p:nvSpPr>
          <p:cNvPr id="7" name="Text Placeholder 12">
            <a:extLst>
              <a:ext uri="{FF2B5EF4-FFF2-40B4-BE49-F238E27FC236}">
                <a16:creationId xmlns:a16="http://schemas.microsoft.com/office/drawing/2014/main" id="{95C06A50-D9E6-4290-26BE-04AC1681C596}"/>
              </a:ext>
            </a:extLst>
          </p:cNvPr>
          <p:cNvSpPr>
            <a:spLocks noGrp="1"/>
          </p:cNvSpPr>
          <p:nvPr>
            <p:ph type="body" sz="quarter" idx="10" hasCustomPrompt="1"/>
          </p:nvPr>
        </p:nvSpPr>
        <p:spPr>
          <a:xfrm>
            <a:off x="6024448" y="4597486"/>
            <a:ext cx="5735752" cy="1942462"/>
          </a:xfrm>
        </p:spPr>
        <p:txBody>
          <a:bodyPr>
            <a:normAutofit/>
          </a:bodyPr>
          <a:lstStyle>
            <a:lvl1pPr marL="0" indent="0">
              <a:buNone/>
              <a:defRPr sz="1400" b="0" i="0">
                <a:solidFill>
                  <a:srgbClr val="22404D"/>
                </a:solidFill>
                <a:latin typeface="Montserrat Medium" pitchFamily="2" charset="77"/>
                <a:ea typeface="Roboto" panose="02000000000000000000" pitchFamily="2" charset="0"/>
                <a:cs typeface="Calibri" panose="020F0502020204030204" pitchFamily="34" charset="0"/>
              </a:defRPr>
            </a:lvl1pPr>
          </a:lstStyle>
          <a:p>
            <a:pPr lvl="0"/>
            <a:r>
              <a:rPr lang="en-US" dirty="0"/>
              <a:t>Subtitle</a:t>
            </a:r>
          </a:p>
        </p:txBody>
      </p:sp>
      <p:pic>
        <p:nvPicPr>
          <p:cNvPr id="5" name="Picture 4" hidden="1">
            <a:extLst>
              <a:ext uri="{FF2B5EF4-FFF2-40B4-BE49-F238E27FC236}">
                <a16:creationId xmlns:a16="http://schemas.microsoft.com/office/drawing/2014/main" id="{8CD89AF2-18D6-3B66-3421-398E326C62EF}"/>
              </a:ext>
            </a:extLst>
          </p:cNvPr>
          <p:cNvPicPr>
            <a:picLocks/>
          </p:cNvPicPr>
          <p:nvPr userDrawn="1"/>
        </p:nvPicPr>
        <p:blipFill>
          <a:blip r:embed="rId2"/>
          <a:stretch>
            <a:fillRect/>
          </a:stretch>
        </p:blipFill>
        <p:spPr>
          <a:xfrm>
            <a:off x="0" y="0"/>
            <a:ext cx="5486400" cy="6858000"/>
          </a:xfrm>
          <a:prstGeom prst="rect">
            <a:avLst/>
          </a:prstGeom>
        </p:spPr>
      </p:pic>
    </p:spTree>
    <p:extLst>
      <p:ext uri="{BB962C8B-B14F-4D97-AF65-F5344CB8AC3E}">
        <p14:creationId xmlns:p14="http://schemas.microsoft.com/office/powerpoint/2010/main" val="124932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mage Section Title-1a">
    <p:bg>
      <p:bgPr>
        <a:solidFill>
          <a:srgbClr val="22404D"/>
        </a:solidFill>
        <a:effectLst/>
      </p:bgPr>
    </p:bg>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A32D2A-6CB1-B0A4-E9D9-233835EB9DE9}"/>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00C0CA"/>
                </a:solidFill>
                <a:latin typeface="Montserrat" pitchFamily="2" charset="77"/>
              </a:defRPr>
            </a:lvl1pPr>
          </a:lstStyle>
          <a:p>
            <a:r>
              <a:rPr lang="en-US" dirty="0"/>
              <a:t>Title</a:t>
            </a:r>
          </a:p>
        </p:txBody>
      </p:sp>
      <p:sp>
        <p:nvSpPr>
          <p:cNvPr id="3" name="Text Placeholder 12">
            <a:extLst>
              <a:ext uri="{FF2B5EF4-FFF2-40B4-BE49-F238E27FC236}">
                <a16:creationId xmlns:a16="http://schemas.microsoft.com/office/drawing/2014/main" id="{242BACFC-9748-A501-4565-E4CB7D3499FB}"/>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00C0CA"/>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5" name="Picture 4">
            <a:extLst>
              <a:ext uri="{FF2B5EF4-FFF2-40B4-BE49-F238E27FC236}">
                <a16:creationId xmlns:a16="http://schemas.microsoft.com/office/drawing/2014/main" id="{95BDB520-0A91-3CD9-986B-5C3517F4BB88}"/>
              </a:ext>
            </a:extLst>
          </p:cNvPr>
          <p:cNvPicPr>
            <a:picLocks noChangeAspect="1"/>
          </p:cNvPicPr>
          <p:nvPr userDrawn="1"/>
        </p:nvPicPr>
        <p:blipFill>
          <a:blip r:embed="rId2"/>
          <a:stretch>
            <a:fillRect/>
          </a:stretch>
        </p:blipFill>
        <p:spPr>
          <a:xfrm>
            <a:off x="11621129" y="6248913"/>
            <a:ext cx="371475" cy="466344"/>
          </a:xfrm>
          <a:prstGeom prst="rect">
            <a:avLst/>
          </a:prstGeom>
        </p:spPr>
      </p:pic>
    </p:spTree>
    <p:extLst>
      <p:ext uri="{BB962C8B-B14F-4D97-AF65-F5344CB8AC3E}">
        <p14:creationId xmlns:p14="http://schemas.microsoft.com/office/powerpoint/2010/main" val="418438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ection Title-7b">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6687313" y="-16339"/>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0" name="Text Placeholder 12">
            <a:extLst>
              <a:ext uri="{FF2B5EF4-FFF2-40B4-BE49-F238E27FC236}">
                <a16:creationId xmlns:a16="http://schemas.microsoft.com/office/drawing/2014/main" id="{E63BD2E8-8758-340F-0C88-A88540518AEC}"/>
              </a:ext>
            </a:extLst>
          </p:cNvPr>
          <p:cNvSpPr>
            <a:spLocks noGrp="1"/>
          </p:cNvSpPr>
          <p:nvPr>
            <p:ph type="body" sz="quarter" idx="12" hasCustomPrompt="1"/>
          </p:nvPr>
        </p:nvSpPr>
        <p:spPr>
          <a:xfrm>
            <a:off x="567073"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F112F5F-9231-0914-12D0-91F366503C5F}"/>
              </a:ext>
            </a:extLst>
          </p:cNvPr>
          <p:cNvSpPr>
            <a:spLocks noGrp="1"/>
          </p:cNvSpPr>
          <p:nvPr>
            <p:ph type="title" hasCustomPrompt="1"/>
          </p:nvPr>
        </p:nvSpPr>
        <p:spPr>
          <a:xfrm>
            <a:off x="567073"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EEABD8E5-5A31-AFA6-ABE3-660E80C06692}"/>
              </a:ext>
            </a:extLst>
          </p:cNvPr>
          <p:cNvPicPr>
            <a:picLocks noChangeAspect="1"/>
          </p:cNvPicPr>
          <p:nvPr userDrawn="1"/>
        </p:nvPicPr>
        <p:blipFill>
          <a:blip r:embed="rId2"/>
          <a:stretch>
            <a:fillRect/>
          </a:stretch>
        </p:blipFill>
        <p:spPr>
          <a:xfrm>
            <a:off x="6075931" y="6245225"/>
            <a:ext cx="370800" cy="466344"/>
          </a:xfrm>
          <a:prstGeom prst="rect">
            <a:avLst/>
          </a:prstGeom>
        </p:spPr>
      </p:pic>
    </p:spTree>
    <p:extLst>
      <p:ext uri="{BB962C8B-B14F-4D97-AF65-F5344CB8AC3E}">
        <p14:creationId xmlns:p14="http://schemas.microsoft.com/office/powerpoint/2010/main" val="80741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 Section Slide-7">
    <p:bg>
      <p:bgPr>
        <a:solidFill>
          <a:srgbClr val="BBD153"/>
        </a:soli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1F89483-5940-ADE0-61FD-6D7DD91C40D7}"/>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22404D"/>
                </a:solidFill>
                <a:latin typeface="Montserrat" pitchFamily="2" charset="77"/>
              </a:defRPr>
            </a:lvl1pPr>
          </a:lstStyle>
          <a:p>
            <a:r>
              <a:rPr lang="en-US" dirty="0"/>
              <a:t>Title</a:t>
            </a:r>
          </a:p>
        </p:txBody>
      </p:sp>
      <p:sp>
        <p:nvSpPr>
          <p:cNvPr id="7" name="Text Placeholder 12">
            <a:extLst>
              <a:ext uri="{FF2B5EF4-FFF2-40B4-BE49-F238E27FC236}">
                <a16:creationId xmlns:a16="http://schemas.microsoft.com/office/drawing/2014/main" id="{BB2EF260-ACF1-9137-BEDE-5CFB837C3177}"/>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3" name="Picture 2">
            <a:extLst>
              <a:ext uri="{FF2B5EF4-FFF2-40B4-BE49-F238E27FC236}">
                <a16:creationId xmlns:a16="http://schemas.microsoft.com/office/drawing/2014/main" id="{4335AB52-9487-218C-BB5F-38399486D8AB}"/>
              </a:ext>
            </a:extLst>
          </p:cNvPr>
          <p:cNvPicPr>
            <a:picLocks noChangeAspect="1"/>
          </p:cNvPicPr>
          <p:nvPr userDrawn="1"/>
        </p:nvPicPr>
        <p:blipFill>
          <a:blip r:embed="rId2"/>
          <a:stretch>
            <a:fillRect/>
          </a:stretch>
        </p:blipFill>
        <p:spPr>
          <a:xfrm>
            <a:off x="8493538" y="2339700"/>
            <a:ext cx="3229070" cy="4061100"/>
          </a:xfrm>
          <a:prstGeom prst="rect">
            <a:avLst/>
          </a:prstGeom>
        </p:spPr>
      </p:pic>
    </p:spTree>
    <p:extLst>
      <p:ext uri="{BB962C8B-B14F-4D97-AF65-F5344CB8AC3E}">
        <p14:creationId xmlns:p14="http://schemas.microsoft.com/office/powerpoint/2010/main" val="256259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ection Title-7a">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0" y="0"/>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1" name="Text Placeholder 12">
            <a:extLst>
              <a:ext uri="{FF2B5EF4-FFF2-40B4-BE49-F238E27FC236}">
                <a16:creationId xmlns:a16="http://schemas.microsoft.com/office/drawing/2014/main" id="{63D5B8A1-1F5B-F183-7F63-0EE99DC1E744}"/>
              </a:ext>
            </a:extLst>
          </p:cNvPr>
          <p:cNvSpPr>
            <a:spLocks noGrp="1"/>
          </p:cNvSpPr>
          <p:nvPr>
            <p:ph type="body" sz="quarter" idx="12" hasCustomPrompt="1"/>
          </p:nvPr>
        </p:nvSpPr>
        <p:spPr>
          <a:xfrm>
            <a:off x="6096000"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A1888FC-F9DB-9D56-2A3B-1648E920FF69}"/>
              </a:ext>
            </a:extLst>
          </p:cNvPr>
          <p:cNvSpPr>
            <a:spLocks noGrp="1"/>
          </p:cNvSpPr>
          <p:nvPr>
            <p:ph type="title" hasCustomPrompt="1"/>
          </p:nvPr>
        </p:nvSpPr>
        <p:spPr>
          <a:xfrm>
            <a:off x="6096000"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5CF507BF-6F8E-E01C-B7FE-BAEAD6C0DB7A}"/>
              </a:ext>
            </a:extLst>
          </p:cNvPr>
          <p:cNvPicPr>
            <a:picLocks noChangeAspect="1"/>
          </p:cNvPicPr>
          <p:nvPr userDrawn="1"/>
        </p:nvPicPr>
        <p:blipFill>
          <a:blip r:embed="rId2"/>
          <a:stretch>
            <a:fillRect/>
          </a:stretch>
        </p:blipFill>
        <p:spPr>
          <a:xfrm>
            <a:off x="11621129" y="6248913"/>
            <a:ext cx="370800" cy="466344"/>
          </a:xfrm>
          <a:prstGeom prst="rect">
            <a:avLst/>
          </a:prstGeom>
        </p:spPr>
      </p:pic>
    </p:spTree>
    <p:extLst>
      <p:ext uri="{BB962C8B-B14F-4D97-AF65-F5344CB8AC3E}">
        <p14:creationId xmlns:p14="http://schemas.microsoft.com/office/powerpoint/2010/main" val="1160094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Full Color Slide-Narrow Header-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89C1F-3192-A25A-789D-4ECBAF9EC75A}"/>
              </a:ext>
            </a:extLst>
          </p:cNvPr>
          <p:cNvPicPr>
            <a:picLocks noChangeAspect="1"/>
          </p:cNvPicPr>
          <p:nvPr userDrawn="1"/>
        </p:nvPicPr>
        <p:blipFill>
          <a:blip r:embed="rId2"/>
          <a:stretch>
            <a:fillRect/>
          </a:stretch>
        </p:blipFill>
        <p:spPr>
          <a:xfrm>
            <a:off x="0" y="0"/>
            <a:ext cx="12169247" cy="7594600"/>
          </a:xfrm>
          <a:prstGeom prst="rect">
            <a:avLst/>
          </a:prstGeom>
        </p:spPr>
      </p:pic>
    </p:spTree>
    <p:extLst>
      <p:ext uri="{BB962C8B-B14F-4D97-AF65-F5344CB8AC3E}">
        <p14:creationId xmlns:p14="http://schemas.microsoft.com/office/powerpoint/2010/main" val="1599258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Narrow Header-7">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60D03-10D1-F543-8A4B-F903DEA927B1}"/>
              </a:ext>
            </a:extLst>
          </p:cNvPr>
          <p:cNvSpPr/>
          <p:nvPr userDrawn="1"/>
        </p:nvSpPr>
        <p:spPr>
          <a:xfrm>
            <a:off x="0" y="2"/>
            <a:ext cx="12192000" cy="1212572"/>
          </a:xfrm>
          <a:prstGeom prst="rect">
            <a:avLst/>
          </a:prstGeom>
          <a:solidFill>
            <a:srgbClr val="BBD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i="0" dirty="0">
              <a:latin typeface="Montserrat SemiBold" pitchFamily="2" charset="77"/>
            </a:endParaRPr>
          </a:p>
        </p:txBody>
      </p:sp>
      <p:sp>
        <p:nvSpPr>
          <p:cNvPr id="10" name="Title 8">
            <a:extLst>
              <a:ext uri="{FF2B5EF4-FFF2-40B4-BE49-F238E27FC236}">
                <a16:creationId xmlns:a16="http://schemas.microsoft.com/office/drawing/2014/main" id="{5B1D7790-A96D-0B4B-9276-1E588F5A7CBC}"/>
              </a:ext>
            </a:extLst>
          </p:cNvPr>
          <p:cNvSpPr>
            <a:spLocks noGrp="1"/>
          </p:cNvSpPr>
          <p:nvPr>
            <p:ph type="title" hasCustomPrompt="1"/>
          </p:nvPr>
        </p:nvSpPr>
        <p:spPr>
          <a:xfrm>
            <a:off x="651750" y="319494"/>
            <a:ext cx="10062633" cy="605665"/>
          </a:xfrm>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sp>
        <p:nvSpPr>
          <p:cNvPr id="11" name="Text Placeholder 12">
            <a:extLst>
              <a:ext uri="{FF2B5EF4-FFF2-40B4-BE49-F238E27FC236}">
                <a16:creationId xmlns:a16="http://schemas.microsoft.com/office/drawing/2014/main" id="{8B01EB1E-4269-534F-99E1-C4C3B85950B3}"/>
              </a:ext>
            </a:extLst>
          </p:cNvPr>
          <p:cNvSpPr>
            <a:spLocks noGrp="1"/>
          </p:cNvSpPr>
          <p:nvPr>
            <p:ph type="body" sz="quarter" idx="12" hasCustomPrompt="1"/>
          </p:nvPr>
        </p:nvSpPr>
        <p:spPr>
          <a:xfrm>
            <a:off x="651750" y="1537253"/>
            <a:ext cx="11070858" cy="4751788"/>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2" name="Picture 1">
            <a:extLst>
              <a:ext uri="{FF2B5EF4-FFF2-40B4-BE49-F238E27FC236}">
                <a16:creationId xmlns:a16="http://schemas.microsoft.com/office/drawing/2014/main" id="{C74B30B9-B4C0-6E02-3E52-383A394554C0}"/>
              </a:ext>
            </a:extLst>
          </p:cNvPr>
          <p:cNvPicPr>
            <a:picLocks noChangeAspect="1"/>
          </p:cNvPicPr>
          <p:nvPr userDrawn="1"/>
        </p:nvPicPr>
        <p:blipFill>
          <a:blip r:embed="rId2"/>
          <a:stretch>
            <a:fillRect/>
          </a:stretch>
        </p:blipFill>
        <p:spPr>
          <a:xfrm>
            <a:off x="11244879" y="325275"/>
            <a:ext cx="479859" cy="603504"/>
          </a:xfrm>
          <a:prstGeom prst="rect">
            <a:avLst/>
          </a:prstGeom>
        </p:spPr>
      </p:pic>
    </p:spTree>
    <p:extLst>
      <p:ext uri="{BB962C8B-B14F-4D97-AF65-F5344CB8AC3E}">
        <p14:creationId xmlns:p14="http://schemas.microsoft.com/office/powerpoint/2010/main" val="149198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Text">
    <p:spTree>
      <p:nvGrpSpPr>
        <p:cNvPr id="1" name=""/>
        <p:cNvGrpSpPr/>
        <p:nvPr/>
      </p:nvGrpSpPr>
      <p:grpSpPr>
        <a:xfrm>
          <a:off x="0" y="0"/>
          <a:ext cx="0" cy="0"/>
          <a:chOff x="0" y="0"/>
          <a:chExt cx="0" cy="0"/>
        </a:xfrm>
      </p:grpSpPr>
      <p:sp>
        <p:nvSpPr>
          <p:cNvPr id="5" name="Trim">
            <a:extLst>
              <a:ext uri="{FF2B5EF4-FFF2-40B4-BE49-F238E27FC236}">
                <a16:creationId xmlns:a16="http://schemas.microsoft.com/office/drawing/2014/main" id="{15FF26FD-CC03-0568-927E-F2024D821902}"/>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a:extLst>
              <a:ext uri="{FF2B5EF4-FFF2-40B4-BE49-F238E27FC236}">
                <a16:creationId xmlns:a16="http://schemas.microsoft.com/office/drawing/2014/main" id="{F12F2ADC-3A97-741C-5A9C-AD84FAA74D35}"/>
              </a:ext>
            </a:extLst>
          </p:cNvPr>
          <p:cNvSpPr>
            <a:spLocks noGrp="1"/>
          </p:cNvSpPr>
          <p:nvPr>
            <p:ph type="title" hasCustomPrompt="1"/>
          </p:nvPr>
        </p:nvSpPr>
        <p:spPr>
          <a:xfrm>
            <a:off x="838200" y="365125"/>
            <a:ext cx="10515600"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6" name="Text">
            <a:extLst>
              <a:ext uri="{FF2B5EF4-FFF2-40B4-BE49-F238E27FC236}">
                <a16:creationId xmlns:a16="http://schemas.microsoft.com/office/drawing/2014/main" id="{6523A08F-D6D8-0635-BD5C-39E613158401}"/>
              </a:ext>
            </a:extLst>
          </p:cNvPr>
          <p:cNvSpPr>
            <a:spLocks noGrp="1"/>
          </p:cNvSpPr>
          <p:nvPr>
            <p:ph type="body" sz="quarter" idx="11" hasCustomPrompt="1"/>
          </p:nvPr>
        </p:nvSpPr>
        <p:spPr>
          <a:xfrm>
            <a:off x="838200" y="1511930"/>
            <a:ext cx="10515600"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80687312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Text &amp; Image">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070BD73-3EA6-1194-9944-E3A4574DC81A}"/>
              </a:ext>
            </a:extLst>
          </p:cNvPr>
          <p:cNvSpPr>
            <a:spLocks noGrp="1"/>
          </p:cNvSpPr>
          <p:nvPr>
            <p:ph type="title" hasCustomPrompt="1"/>
          </p:nvPr>
        </p:nvSpPr>
        <p:spPr>
          <a:xfrm>
            <a:off x="838200" y="365126"/>
            <a:ext cx="4771293" cy="784664"/>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8" name="Trim">
            <a:extLst>
              <a:ext uri="{FF2B5EF4-FFF2-40B4-BE49-F238E27FC236}">
                <a16:creationId xmlns:a16="http://schemas.microsoft.com/office/drawing/2014/main" id="{B58BD8CA-8C9E-8767-3C6C-31ED2576EAE6}"/>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89F038CC-94E9-24B4-60FD-06F814999C4A}"/>
              </a:ext>
            </a:extLst>
          </p:cNvPr>
          <p:cNvSpPr>
            <a:spLocks noGrp="1"/>
          </p:cNvSpPr>
          <p:nvPr>
            <p:ph type="body" sz="quarter" idx="11" hasCustomPrompt="1"/>
          </p:nvPr>
        </p:nvSpPr>
        <p:spPr>
          <a:xfrm>
            <a:off x="838200" y="1511930"/>
            <a:ext cx="4772025" cy="4999996"/>
          </a:xfrm>
          <a:prstGeom prst="rect">
            <a:avLst/>
          </a:prstGeom>
        </p:spPr>
        <p:txBody>
          <a:bodyPr/>
          <a:lstStyle>
            <a:lvl1pPr marL="0" indent="0">
              <a:buNone/>
              <a:defRPr sz="2000"/>
            </a:lvl1pPr>
          </a:lstStyle>
          <a:p>
            <a:pPr lvl="0"/>
            <a:r>
              <a:rPr lang="en-GB"/>
              <a:t>Insert text</a:t>
            </a:r>
          </a:p>
        </p:txBody>
      </p:sp>
      <p:sp>
        <p:nvSpPr>
          <p:cNvPr id="2" name="Image Frame">
            <a:extLst>
              <a:ext uri="{FF2B5EF4-FFF2-40B4-BE49-F238E27FC236}">
                <a16:creationId xmlns:a16="http://schemas.microsoft.com/office/drawing/2014/main" id="{EFD8DC31-F94C-3BE8-4D20-82470F1C96BB}"/>
              </a:ext>
            </a:extLst>
          </p:cNvPr>
          <p:cNvSpPr/>
          <p:nvPr userDrawn="1"/>
        </p:nvSpPr>
        <p:spPr>
          <a:xfrm>
            <a:off x="6116320" y="0"/>
            <a:ext cx="607568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931890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 Left Block">
    <p:spTree>
      <p:nvGrpSpPr>
        <p:cNvPr id="1" name=""/>
        <p:cNvGrpSpPr/>
        <p:nvPr/>
      </p:nvGrpSpPr>
      <p:grpSpPr>
        <a:xfrm>
          <a:off x="0" y="0"/>
          <a:ext cx="0" cy="0"/>
          <a:chOff x="0" y="0"/>
          <a:chExt cx="0" cy="0"/>
        </a:xfrm>
      </p:grpSpPr>
      <p:sp>
        <p:nvSpPr>
          <p:cNvPr id="4" name="Block">
            <a:extLst>
              <a:ext uri="{FF2B5EF4-FFF2-40B4-BE49-F238E27FC236}">
                <a16:creationId xmlns:a16="http://schemas.microsoft.com/office/drawing/2014/main" id="{2889D4D5-FE49-1724-4711-EDD0222DCFF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a:extLst>
              <a:ext uri="{FF2B5EF4-FFF2-40B4-BE49-F238E27FC236}">
                <a16:creationId xmlns:a16="http://schemas.microsoft.com/office/drawing/2014/main" id="{DD49A407-9FCC-CBE1-5828-1354FD49950E}"/>
              </a:ext>
            </a:extLst>
          </p:cNvPr>
          <p:cNvSpPr>
            <a:spLocks noGrp="1"/>
          </p:cNvSpPr>
          <p:nvPr>
            <p:ph type="body" sz="quarter" idx="10" hasCustomPrompt="1"/>
          </p:nvPr>
        </p:nvSpPr>
        <p:spPr>
          <a:xfrm>
            <a:off x="245074" y="293688"/>
            <a:ext cx="2590201" cy="2659062"/>
          </a:xfrm>
          <a:prstGeom prst="rect">
            <a:avLst/>
          </a:prstGeom>
        </p:spPr>
        <p:txBody>
          <a:bodyPr/>
          <a:lstStyle>
            <a:lvl1pPr marL="0" indent="0" algn="l">
              <a:buNone/>
              <a:defRPr sz="2000"/>
            </a:lvl1pPr>
          </a:lstStyle>
          <a:p>
            <a:pPr lvl="0"/>
            <a:r>
              <a:rPr lang="en-US" dirty="0"/>
              <a:t>Insert text</a:t>
            </a:r>
            <a:endParaRPr lang="en-GB" dirty="0"/>
          </a:p>
        </p:txBody>
      </p:sp>
      <p:sp>
        <p:nvSpPr>
          <p:cNvPr id="10" name="Image">
            <a:extLst>
              <a:ext uri="{FF2B5EF4-FFF2-40B4-BE49-F238E27FC236}">
                <a16:creationId xmlns:a16="http://schemas.microsoft.com/office/drawing/2014/main" id="{DBF8EDD1-CC82-1E9D-0651-0154E6F940B9}"/>
              </a:ext>
            </a:extLst>
          </p:cNvPr>
          <p:cNvSpPr>
            <a:spLocks noGrp="1"/>
          </p:cNvSpPr>
          <p:nvPr>
            <p:ph sz="quarter" idx="11" hasCustomPrompt="1"/>
          </p:nvPr>
        </p:nvSpPr>
        <p:spPr>
          <a:xfrm>
            <a:off x="658813" y="4405313"/>
            <a:ext cx="1720850" cy="1730375"/>
          </a:xfrm>
          <a:prstGeom prst="rect">
            <a:avLst/>
          </a:prstGeom>
        </p:spPr>
        <p:txBody>
          <a:bodyPr/>
          <a:lstStyle>
            <a:lvl1pPr marL="0" indent="0" algn="ctr">
              <a:buNone/>
              <a:defRPr sz="2000"/>
            </a:lvl1pPr>
          </a:lstStyle>
          <a:p>
            <a:pPr lvl="0"/>
            <a:r>
              <a:rPr lang="en-GB"/>
              <a:t>Insert image</a:t>
            </a:r>
          </a:p>
        </p:txBody>
      </p:sp>
      <p:sp>
        <p:nvSpPr>
          <p:cNvPr id="2" name="Title">
            <a:extLst>
              <a:ext uri="{FF2B5EF4-FFF2-40B4-BE49-F238E27FC236}">
                <a16:creationId xmlns:a16="http://schemas.microsoft.com/office/drawing/2014/main" id="{C90D4273-2C9C-AEF3-619A-3262BD48505F}"/>
              </a:ext>
            </a:extLst>
          </p:cNvPr>
          <p:cNvSpPr>
            <a:spLocks noGrp="1"/>
          </p:cNvSpPr>
          <p:nvPr>
            <p:ph type="title" hasCustomPrompt="1"/>
          </p:nvPr>
        </p:nvSpPr>
        <p:spPr>
          <a:xfrm>
            <a:off x="3567065" y="365125"/>
            <a:ext cx="7786734"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3" name="Text">
            <a:extLst>
              <a:ext uri="{FF2B5EF4-FFF2-40B4-BE49-F238E27FC236}">
                <a16:creationId xmlns:a16="http://schemas.microsoft.com/office/drawing/2014/main" id="{EB30C912-7349-99C9-7BB4-13B92C1F9085}"/>
              </a:ext>
            </a:extLst>
          </p:cNvPr>
          <p:cNvSpPr>
            <a:spLocks noGrp="1"/>
          </p:cNvSpPr>
          <p:nvPr>
            <p:ph type="body" sz="quarter" idx="12" hasCustomPrompt="1"/>
          </p:nvPr>
        </p:nvSpPr>
        <p:spPr>
          <a:xfrm>
            <a:off x="3567065" y="1511930"/>
            <a:ext cx="7786734"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382502051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rogression">
    <p:spTree>
      <p:nvGrpSpPr>
        <p:cNvPr id="1" name=""/>
        <p:cNvGrpSpPr/>
        <p:nvPr/>
      </p:nvGrpSpPr>
      <p:grpSpPr>
        <a:xfrm>
          <a:off x="0" y="0"/>
          <a:ext cx="0" cy="0"/>
          <a:chOff x="0" y="0"/>
          <a:chExt cx="0" cy="0"/>
        </a:xfrm>
      </p:grpSpPr>
      <p:sp>
        <p:nvSpPr>
          <p:cNvPr id="9" name="Block 4">
            <a:extLst>
              <a:ext uri="{FF2B5EF4-FFF2-40B4-BE49-F238E27FC236}">
                <a16:creationId xmlns:a16="http://schemas.microsoft.com/office/drawing/2014/main" id="{68535C6B-90BA-3D14-0A25-AF68FFAEB13D}"/>
              </a:ext>
            </a:extLst>
          </p:cNvPr>
          <p:cNvSpPr>
            <a:spLocks/>
          </p:cNvSpPr>
          <p:nvPr/>
        </p:nvSpPr>
        <p:spPr>
          <a:xfrm>
            <a:off x="9142801" y="0"/>
            <a:ext cx="3049200" cy="6858000"/>
          </a:xfrm>
          <a:prstGeom prst="rect">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mage 4">
            <a:extLst>
              <a:ext uri="{FF2B5EF4-FFF2-40B4-BE49-F238E27FC236}">
                <a16:creationId xmlns:a16="http://schemas.microsoft.com/office/drawing/2014/main" id="{8D8AB2B2-4AD7-52D4-3551-F0536B74B3E8}"/>
              </a:ext>
            </a:extLst>
          </p:cNvPr>
          <p:cNvSpPr>
            <a:spLocks noGrp="1"/>
          </p:cNvSpPr>
          <p:nvPr>
            <p:ph sz="quarter" idx="32" hasCustomPrompt="1"/>
          </p:nvPr>
        </p:nvSpPr>
        <p:spPr>
          <a:xfrm>
            <a:off x="9828847" y="4397268"/>
            <a:ext cx="1742400" cy="1741488"/>
          </a:xfrm>
          <a:prstGeom prst="rect">
            <a:avLst/>
          </a:prstGeom>
        </p:spPr>
        <p:txBody>
          <a:bodyPr/>
          <a:lstStyle>
            <a:lvl1pPr marL="0" indent="0">
              <a:buNone/>
              <a:defRPr sz="2000"/>
            </a:lvl1pPr>
          </a:lstStyle>
          <a:p>
            <a:pPr lvl="0"/>
            <a:r>
              <a:rPr lang="en-GB"/>
              <a:t>Icon...</a:t>
            </a:r>
          </a:p>
        </p:txBody>
      </p:sp>
      <p:sp>
        <p:nvSpPr>
          <p:cNvPr id="21" name="Text 4">
            <a:extLst>
              <a:ext uri="{FF2B5EF4-FFF2-40B4-BE49-F238E27FC236}">
                <a16:creationId xmlns:a16="http://schemas.microsoft.com/office/drawing/2014/main" id="{69D332FD-2403-4AC7-8598-8BA7B50228B2}"/>
              </a:ext>
            </a:extLst>
          </p:cNvPr>
          <p:cNvSpPr>
            <a:spLocks noGrp="1"/>
          </p:cNvSpPr>
          <p:nvPr>
            <p:ph type="body" sz="quarter" idx="34" hasCustomPrompt="1"/>
          </p:nvPr>
        </p:nvSpPr>
        <p:spPr>
          <a:xfrm>
            <a:off x="9411358" y="884236"/>
            <a:ext cx="2512088" cy="3286125"/>
          </a:xfrm>
          <a:prstGeom prst="rect">
            <a:avLst/>
          </a:prstGeom>
        </p:spPr>
        <p:txBody>
          <a:bodyPr/>
          <a:lstStyle>
            <a:lvl1pPr marL="0" indent="0">
              <a:buNone/>
              <a:defRPr sz="2000"/>
            </a:lvl1pPr>
          </a:lstStyle>
          <a:p>
            <a:pPr lvl="0"/>
            <a:r>
              <a:rPr lang="en-GB"/>
              <a:t>Body</a:t>
            </a:r>
          </a:p>
        </p:txBody>
      </p:sp>
      <p:sp>
        <p:nvSpPr>
          <p:cNvPr id="20" name="Title 4">
            <a:extLst>
              <a:ext uri="{FF2B5EF4-FFF2-40B4-BE49-F238E27FC236}">
                <a16:creationId xmlns:a16="http://schemas.microsoft.com/office/drawing/2014/main" id="{8033A518-ECB4-2DD8-084E-0F726B0F4E1C}"/>
              </a:ext>
            </a:extLst>
          </p:cNvPr>
          <p:cNvSpPr>
            <a:spLocks noGrp="1"/>
          </p:cNvSpPr>
          <p:nvPr>
            <p:ph type="body" sz="quarter" idx="33" hasCustomPrompt="1"/>
          </p:nvPr>
        </p:nvSpPr>
        <p:spPr>
          <a:xfrm>
            <a:off x="9411357"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8" name="Block 3">
            <a:extLst>
              <a:ext uri="{FF2B5EF4-FFF2-40B4-BE49-F238E27FC236}">
                <a16:creationId xmlns:a16="http://schemas.microsoft.com/office/drawing/2014/main" id="{D8025E56-429A-4D30-CF15-308649131809}"/>
              </a:ext>
            </a:extLst>
          </p:cNvPr>
          <p:cNvSpPr>
            <a:spLocks/>
          </p:cNvSpPr>
          <p:nvPr userDrawn="1"/>
        </p:nvSpPr>
        <p:spPr>
          <a:xfrm>
            <a:off x="6093602" y="0"/>
            <a:ext cx="3049200" cy="6858000"/>
          </a:xfrm>
          <a:prstGeom prst="rect">
            <a:avLst/>
          </a:prstGeom>
          <a:solidFill>
            <a:schemeClr val="tx2">
              <a:lumMod val="40000"/>
              <a:lumOff val="6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mage 3">
            <a:extLst>
              <a:ext uri="{FF2B5EF4-FFF2-40B4-BE49-F238E27FC236}">
                <a16:creationId xmlns:a16="http://schemas.microsoft.com/office/drawing/2014/main" id="{4D5F8CDE-6793-FCFD-2117-4C4669B3C674}"/>
              </a:ext>
            </a:extLst>
          </p:cNvPr>
          <p:cNvSpPr>
            <a:spLocks noGrp="1"/>
          </p:cNvSpPr>
          <p:nvPr>
            <p:ph sz="quarter" idx="29" hasCustomPrompt="1"/>
          </p:nvPr>
        </p:nvSpPr>
        <p:spPr>
          <a:xfrm>
            <a:off x="6768843" y="4397268"/>
            <a:ext cx="1742400" cy="1741488"/>
          </a:xfrm>
          <a:prstGeom prst="rect">
            <a:avLst/>
          </a:prstGeom>
        </p:spPr>
        <p:txBody>
          <a:bodyPr/>
          <a:lstStyle>
            <a:lvl1pPr marL="0" indent="0">
              <a:buNone/>
              <a:defRPr sz="2000"/>
            </a:lvl1pPr>
          </a:lstStyle>
          <a:p>
            <a:pPr lvl="0"/>
            <a:r>
              <a:rPr lang="en-GB"/>
              <a:t>Icon...</a:t>
            </a:r>
          </a:p>
        </p:txBody>
      </p:sp>
      <p:sp>
        <p:nvSpPr>
          <p:cNvPr id="18" name="Text 3">
            <a:extLst>
              <a:ext uri="{FF2B5EF4-FFF2-40B4-BE49-F238E27FC236}">
                <a16:creationId xmlns:a16="http://schemas.microsoft.com/office/drawing/2014/main" id="{495949CC-2A94-443A-DB10-C97035E718CC}"/>
              </a:ext>
            </a:extLst>
          </p:cNvPr>
          <p:cNvSpPr>
            <a:spLocks noGrp="1"/>
          </p:cNvSpPr>
          <p:nvPr>
            <p:ph type="body" sz="quarter" idx="31" hasCustomPrompt="1"/>
          </p:nvPr>
        </p:nvSpPr>
        <p:spPr>
          <a:xfrm>
            <a:off x="6351354" y="884236"/>
            <a:ext cx="2512088" cy="3286125"/>
          </a:xfrm>
          <a:prstGeom prst="rect">
            <a:avLst/>
          </a:prstGeom>
        </p:spPr>
        <p:txBody>
          <a:bodyPr/>
          <a:lstStyle>
            <a:lvl1pPr marL="0" indent="0">
              <a:buNone/>
              <a:defRPr sz="2000"/>
            </a:lvl1pPr>
          </a:lstStyle>
          <a:p>
            <a:pPr lvl="0"/>
            <a:r>
              <a:rPr lang="en-GB"/>
              <a:t>Body</a:t>
            </a:r>
          </a:p>
        </p:txBody>
      </p:sp>
      <p:sp>
        <p:nvSpPr>
          <p:cNvPr id="17" name="Title 3">
            <a:extLst>
              <a:ext uri="{FF2B5EF4-FFF2-40B4-BE49-F238E27FC236}">
                <a16:creationId xmlns:a16="http://schemas.microsoft.com/office/drawing/2014/main" id="{77F8B4B4-4087-5FAE-E034-95E21FD73FE7}"/>
              </a:ext>
            </a:extLst>
          </p:cNvPr>
          <p:cNvSpPr>
            <a:spLocks noGrp="1"/>
          </p:cNvSpPr>
          <p:nvPr>
            <p:ph type="body" sz="quarter" idx="30" hasCustomPrompt="1"/>
          </p:nvPr>
        </p:nvSpPr>
        <p:spPr>
          <a:xfrm>
            <a:off x="6351353"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7" name="Block 2">
            <a:extLst>
              <a:ext uri="{FF2B5EF4-FFF2-40B4-BE49-F238E27FC236}">
                <a16:creationId xmlns:a16="http://schemas.microsoft.com/office/drawing/2014/main" id="{42765338-E825-8247-13CF-8945C88359B5}"/>
              </a:ext>
            </a:extLst>
          </p:cNvPr>
          <p:cNvSpPr>
            <a:spLocks/>
          </p:cNvSpPr>
          <p:nvPr/>
        </p:nvSpPr>
        <p:spPr>
          <a:xfrm>
            <a:off x="3049199" y="0"/>
            <a:ext cx="3049200" cy="6858000"/>
          </a:xfrm>
          <a:prstGeom prst="rect">
            <a:avLst/>
          </a:prstGeom>
          <a:solidFill>
            <a:schemeClr val="tx2">
              <a:lumMod val="60000"/>
              <a:lumOff val="4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2">
            <a:extLst>
              <a:ext uri="{FF2B5EF4-FFF2-40B4-BE49-F238E27FC236}">
                <a16:creationId xmlns:a16="http://schemas.microsoft.com/office/drawing/2014/main" id="{F818BB13-770A-5875-BDCF-761C294CA279}"/>
              </a:ext>
            </a:extLst>
          </p:cNvPr>
          <p:cNvSpPr>
            <a:spLocks noGrp="1"/>
          </p:cNvSpPr>
          <p:nvPr>
            <p:ph sz="quarter" idx="26" hasCustomPrompt="1"/>
          </p:nvPr>
        </p:nvSpPr>
        <p:spPr>
          <a:xfrm>
            <a:off x="3724442" y="4397268"/>
            <a:ext cx="1742400" cy="1741488"/>
          </a:xfrm>
          <a:prstGeom prst="rect">
            <a:avLst/>
          </a:prstGeom>
        </p:spPr>
        <p:txBody>
          <a:bodyPr/>
          <a:lstStyle>
            <a:lvl1pPr marL="0" indent="0">
              <a:buNone/>
              <a:defRPr sz="2000"/>
            </a:lvl1pPr>
          </a:lstStyle>
          <a:p>
            <a:pPr lvl="0"/>
            <a:r>
              <a:rPr lang="en-GB"/>
              <a:t>Icon...</a:t>
            </a:r>
          </a:p>
        </p:txBody>
      </p:sp>
      <p:sp>
        <p:nvSpPr>
          <p:cNvPr id="12" name="Text 2">
            <a:extLst>
              <a:ext uri="{FF2B5EF4-FFF2-40B4-BE49-F238E27FC236}">
                <a16:creationId xmlns:a16="http://schemas.microsoft.com/office/drawing/2014/main" id="{0D24FF3B-1FBA-90FD-E4E8-48554EE2B44B}"/>
              </a:ext>
            </a:extLst>
          </p:cNvPr>
          <p:cNvSpPr>
            <a:spLocks noGrp="1"/>
          </p:cNvSpPr>
          <p:nvPr>
            <p:ph type="body" sz="quarter" idx="28" hasCustomPrompt="1"/>
          </p:nvPr>
        </p:nvSpPr>
        <p:spPr>
          <a:xfrm>
            <a:off x="3306953" y="884236"/>
            <a:ext cx="2512088" cy="3286125"/>
          </a:xfrm>
          <a:prstGeom prst="rect">
            <a:avLst/>
          </a:prstGeom>
        </p:spPr>
        <p:txBody>
          <a:bodyPr/>
          <a:lstStyle>
            <a:lvl1pPr marL="0" indent="0">
              <a:buNone/>
              <a:defRPr sz="2000"/>
            </a:lvl1pPr>
          </a:lstStyle>
          <a:p>
            <a:pPr lvl="0"/>
            <a:r>
              <a:rPr lang="en-GB"/>
              <a:t>Body</a:t>
            </a:r>
          </a:p>
        </p:txBody>
      </p:sp>
      <p:sp>
        <p:nvSpPr>
          <p:cNvPr id="11" name="Title 2">
            <a:extLst>
              <a:ext uri="{FF2B5EF4-FFF2-40B4-BE49-F238E27FC236}">
                <a16:creationId xmlns:a16="http://schemas.microsoft.com/office/drawing/2014/main" id="{FAF7E38D-112D-9A77-77DA-773F5750B64B}"/>
              </a:ext>
            </a:extLst>
          </p:cNvPr>
          <p:cNvSpPr>
            <a:spLocks noGrp="1"/>
          </p:cNvSpPr>
          <p:nvPr>
            <p:ph type="body" sz="quarter" idx="27" hasCustomPrompt="1"/>
          </p:nvPr>
        </p:nvSpPr>
        <p:spPr>
          <a:xfrm>
            <a:off x="3306952"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6" name="Block 1">
            <a:extLst>
              <a:ext uri="{FF2B5EF4-FFF2-40B4-BE49-F238E27FC236}">
                <a16:creationId xmlns:a16="http://schemas.microsoft.com/office/drawing/2014/main" id="{79548AFF-DA47-DF48-BEDE-10AB1F1D72B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mage 1">
            <a:extLst>
              <a:ext uri="{FF2B5EF4-FFF2-40B4-BE49-F238E27FC236}">
                <a16:creationId xmlns:a16="http://schemas.microsoft.com/office/drawing/2014/main" id="{A40E94CF-BB6E-9B42-7EFE-60DC02AF8FBB}"/>
              </a:ext>
            </a:extLst>
          </p:cNvPr>
          <p:cNvSpPr>
            <a:spLocks noGrp="1"/>
          </p:cNvSpPr>
          <p:nvPr userDrawn="1">
            <p:ph sz="quarter" idx="14" hasCustomPrompt="1"/>
          </p:nvPr>
        </p:nvSpPr>
        <p:spPr>
          <a:xfrm>
            <a:off x="648602" y="4397270"/>
            <a:ext cx="1742400" cy="1741488"/>
          </a:xfrm>
          <a:prstGeom prst="rect">
            <a:avLst/>
          </a:prstGeom>
        </p:spPr>
        <p:txBody>
          <a:bodyPr/>
          <a:lstStyle>
            <a:lvl1pPr marL="0" indent="0">
              <a:buNone/>
              <a:defRPr sz="2000"/>
            </a:lvl1pPr>
          </a:lstStyle>
          <a:p>
            <a:pPr lvl="0"/>
            <a:r>
              <a:rPr lang="en-GB"/>
              <a:t>Icon...</a:t>
            </a:r>
          </a:p>
        </p:txBody>
      </p:sp>
      <p:sp>
        <p:nvSpPr>
          <p:cNvPr id="50" name="Text 1">
            <a:extLst>
              <a:ext uri="{FF2B5EF4-FFF2-40B4-BE49-F238E27FC236}">
                <a16:creationId xmlns:a16="http://schemas.microsoft.com/office/drawing/2014/main" id="{34EEF874-632E-0EBC-5F6E-3250076CDFEB}"/>
              </a:ext>
            </a:extLst>
          </p:cNvPr>
          <p:cNvSpPr>
            <a:spLocks noGrp="1"/>
          </p:cNvSpPr>
          <p:nvPr userDrawn="1">
            <p:ph type="body" sz="quarter" idx="19" hasCustomPrompt="1"/>
          </p:nvPr>
        </p:nvSpPr>
        <p:spPr>
          <a:xfrm>
            <a:off x="231113" y="884238"/>
            <a:ext cx="2512088" cy="3286125"/>
          </a:xfrm>
          <a:prstGeom prst="rect">
            <a:avLst/>
          </a:prstGeom>
        </p:spPr>
        <p:txBody>
          <a:bodyPr/>
          <a:lstStyle>
            <a:lvl1pPr marL="0" indent="0">
              <a:buNone/>
              <a:defRPr sz="2000"/>
            </a:lvl1pPr>
          </a:lstStyle>
          <a:p>
            <a:pPr lvl="0"/>
            <a:r>
              <a:rPr lang="en-GB"/>
              <a:t>Body</a:t>
            </a:r>
          </a:p>
        </p:txBody>
      </p:sp>
      <p:sp>
        <p:nvSpPr>
          <p:cNvPr id="48" name="Title 1">
            <a:extLst>
              <a:ext uri="{FF2B5EF4-FFF2-40B4-BE49-F238E27FC236}">
                <a16:creationId xmlns:a16="http://schemas.microsoft.com/office/drawing/2014/main" id="{7BE02702-E456-DA8C-F58D-73EA9E07C55B}"/>
              </a:ext>
            </a:extLst>
          </p:cNvPr>
          <p:cNvSpPr>
            <a:spLocks noGrp="1"/>
          </p:cNvSpPr>
          <p:nvPr userDrawn="1">
            <p:ph type="body" sz="quarter" idx="18" hasCustomPrompt="1"/>
          </p:nvPr>
        </p:nvSpPr>
        <p:spPr>
          <a:xfrm>
            <a:off x="231112" y="220663"/>
            <a:ext cx="2512088" cy="498475"/>
          </a:xfrm>
          <a:prstGeom prst="rect">
            <a:avLst/>
          </a:prstGeom>
        </p:spPr>
        <p:txBody>
          <a:bodyPr/>
          <a:lstStyle>
            <a:lvl1pPr marL="0" indent="0">
              <a:buNone/>
              <a:defRPr sz="2400">
                <a:latin typeface="+mj-lt"/>
              </a:defRPr>
            </a:lvl1pPr>
          </a:lstStyle>
          <a:p>
            <a:pPr lvl="0"/>
            <a:r>
              <a:rPr lang="en-US"/>
              <a:t>Title</a:t>
            </a:r>
            <a:endParaRPr lang="en-GB"/>
          </a:p>
        </p:txBody>
      </p:sp>
    </p:spTree>
    <p:extLst>
      <p:ext uri="{BB962C8B-B14F-4D97-AF65-F5344CB8AC3E}">
        <p14:creationId xmlns:p14="http://schemas.microsoft.com/office/powerpoint/2010/main" val="28034368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8AFF3ECB-C40E-2505-BF53-84C64D3B6F60}"/>
              </a:ext>
            </a:extLst>
          </p:cNvPr>
          <p:cNvSpPr/>
          <p:nvPr userDrawn="1"/>
        </p:nvSpPr>
        <p:spPr>
          <a:xfrm>
            <a:off x="0" y="-1"/>
            <a:ext cx="12192000" cy="560438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760871F8-A71A-57F7-E270-3F39E2CB3959}"/>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solidFill>
                  <a:schemeClr val="bg1"/>
                </a:solidFill>
                <a:latin typeface="+mj-lt"/>
              </a:defRPr>
            </a:lvl1pPr>
          </a:lstStyle>
          <a:p>
            <a:pPr lvl="0"/>
            <a:r>
              <a:rPr lang="en-US"/>
              <a:t>TITLE</a:t>
            </a:r>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solidFill>
                  <a:schemeClr val="bg1"/>
                </a:solidFill>
                <a:latin typeface="+mn-lt"/>
              </a:defRPr>
            </a:lvl1pPr>
          </a:lstStyle>
          <a:p>
            <a:pPr lvl="0"/>
            <a:r>
              <a:rPr lang="en-US"/>
              <a:t>Subtitle</a:t>
            </a:r>
          </a:p>
        </p:txBody>
      </p:sp>
      <p:pic>
        <p:nvPicPr>
          <p:cNvPr id="5" name="YE Logo">
            <a:extLst>
              <a:ext uri="{FF2B5EF4-FFF2-40B4-BE49-F238E27FC236}">
                <a16:creationId xmlns:a16="http://schemas.microsoft.com/office/drawing/2014/main" id="{4B5267C0-AE45-397E-9551-7B2A68AD8E9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3737846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39C382-4603-EC78-5F02-9BA6A611F4C0}"/>
              </a:ext>
            </a:extLst>
          </p:cNvPr>
          <p:cNvSpPr>
            <a:spLocks/>
          </p:cNvSpPr>
          <p:nvPr userDrawn="1"/>
        </p:nvSpPr>
        <p:spPr>
          <a:xfrm>
            <a:off x="0" y="-1"/>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1733441" y="2292075"/>
            <a:ext cx="8725117" cy="914400"/>
          </a:xfrm>
          <a:prstGeom prst="rect">
            <a:avLst/>
          </a:prstGeom>
        </p:spPr>
        <p:txBody>
          <a:bodyPr anchor="ctr"/>
          <a:lstStyle>
            <a:lvl1pPr marL="0" indent="0" algn="ctr">
              <a:buNone/>
              <a:defRPr sz="2000" i="0">
                <a:solidFill>
                  <a:schemeClr val="tx1"/>
                </a:solidFill>
                <a:latin typeface="+mn-lt"/>
              </a:defRPr>
            </a:lvl1pPr>
          </a:lstStyle>
          <a:p>
            <a:pPr lvl="0"/>
            <a:r>
              <a:rPr lang="en-US"/>
              <a:t>Blurb</a:t>
            </a:r>
          </a:p>
        </p:txBody>
      </p:sp>
      <p:sp>
        <p:nvSpPr>
          <p:cNvPr id="3" name="QR Code">
            <a:extLst>
              <a:ext uri="{FF2B5EF4-FFF2-40B4-BE49-F238E27FC236}">
                <a16:creationId xmlns:a16="http://schemas.microsoft.com/office/drawing/2014/main" id="{854E0EEB-7986-2362-B8F7-A6F01B3E7F7F}"/>
              </a:ext>
            </a:extLst>
          </p:cNvPr>
          <p:cNvSpPr>
            <a:spLocks noGrp="1" noRot="1" noMove="1" noResize="1" noEditPoints="1" noAdjustHandles="1" noChangeArrowheads="1" noChangeShapeType="1"/>
          </p:cNvSpPr>
          <p:nvPr>
            <p:ph type="pic" sz="quarter" idx="12" hasCustomPrompt="1"/>
          </p:nvPr>
        </p:nvSpPr>
        <p:spPr>
          <a:xfrm>
            <a:off x="5354096" y="3611955"/>
            <a:ext cx="1483806" cy="1483806"/>
          </a:xfrm>
          <a:prstGeom prst="rect">
            <a:avLst/>
          </a:prstGeom>
        </p:spPr>
        <p:txBody>
          <a:bodyPr/>
          <a:lstStyle>
            <a:lvl1pPr marL="0" indent="0" algn="ctr">
              <a:buNone/>
              <a:defRPr sz="2000"/>
            </a:lvl1pPr>
          </a:lstStyle>
          <a:p>
            <a:r>
              <a:rPr lang="en-GB"/>
              <a:t>QR Code</a:t>
            </a:r>
          </a:p>
        </p:txBody>
      </p:sp>
      <p:pic>
        <p:nvPicPr>
          <p:cNvPr id="5" name="Arrow" descr="Arrow: Rotate right with solid fill">
            <a:extLst>
              <a:ext uri="{FF2B5EF4-FFF2-40B4-BE49-F238E27FC236}">
                <a16:creationId xmlns:a16="http://schemas.microsoft.com/office/drawing/2014/main" id="{212A8467-172B-6197-4451-11B2967CDBE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096202" y="3361335"/>
            <a:ext cx="914400" cy="914400"/>
          </a:xfrm>
          <a:prstGeom prst="rect">
            <a:avLst/>
          </a:prstGeom>
        </p:spPr>
      </p:pic>
      <p:sp>
        <p:nvSpPr>
          <p:cNvPr id="11" name="Title">
            <a:extLst>
              <a:ext uri="{FF2B5EF4-FFF2-40B4-BE49-F238E27FC236}">
                <a16:creationId xmlns:a16="http://schemas.microsoft.com/office/drawing/2014/main" id="{3552977B-31EE-47AE-2E34-65E984534C5B}"/>
              </a:ext>
            </a:extLst>
          </p:cNvPr>
          <p:cNvSpPr>
            <a:spLocks noGrp="1"/>
          </p:cNvSpPr>
          <p:nvPr>
            <p:ph type="body" sz="quarter" idx="10" hasCustomPrompt="1"/>
          </p:nvPr>
        </p:nvSpPr>
        <p:spPr>
          <a:xfrm>
            <a:off x="1733441" y="881428"/>
            <a:ext cx="8725117" cy="1255787"/>
          </a:xfrm>
          <a:prstGeom prst="rect">
            <a:avLst/>
          </a:prstGeom>
        </p:spPr>
        <p:txBody>
          <a:bodyPr/>
          <a:lstStyle>
            <a:lvl1pPr marL="0" indent="0" algn="ctr">
              <a:buNone/>
              <a:defRPr sz="6000" b="1" i="0">
                <a:solidFill>
                  <a:schemeClr val="tx1"/>
                </a:solidFill>
                <a:latin typeface="+mj-lt"/>
              </a:defRPr>
            </a:lvl1pPr>
          </a:lstStyle>
          <a:p>
            <a:pPr lvl="0"/>
            <a:r>
              <a:rPr lang="en-US"/>
              <a:t>CALL TO ACTION</a:t>
            </a:r>
          </a:p>
        </p:txBody>
      </p:sp>
      <p:pic>
        <p:nvPicPr>
          <p:cNvPr id="6" name="YE Logo">
            <a:extLst>
              <a:ext uri="{FF2B5EF4-FFF2-40B4-BE49-F238E27FC236}">
                <a16:creationId xmlns:a16="http://schemas.microsoft.com/office/drawing/2014/main" id="{933A2CA0-65A5-D0AC-C392-5DAC681C939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Tree>
    <p:extLst>
      <p:ext uri="{BB962C8B-B14F-4D97-AF65-F5344CB8AC3E}">
        <p14:creationId xmlns:p14="http://schemas.microsoft.com/office/powerpoint/2010/main" val="88990298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1C4AFF-20A5-9241-88EE-8A8E31EF0E0B}"/>
              </a:ext>
            </a:extLst>
          </p:cNvPr>
          <p:cNvSpPr/>
          <p:nvPr userDrawn="1"/>
        </p:nvSpPr>
        <p:spPr>
          <a:xfrm>
            <a:off x="0" y="0"/>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Social Media Block">
            <a:extLst>
              <a:ext uri="{FF2B5EF4-FFF2-40B4-BE49-F238E27FC236}">
                <a16:creationId xmlns:a16="http://schemas.microsoft.com/office/drawing/2014/main" id="{90A1717A-5BD6-EEB8-320B-C4E114FAAE27}"/>
              </a:ext>
            </a:extLst>
          </p:cNvPr>
          <p:cNvGrpSpPr>
            <a:grpSpLocks noGrp="1" noUngrp="1" noRot="1" noMove="1" noResize="1"/>
          </p:cNvGrpSpPr>
          <p:nvPr userDrawn="1"/>
        </p:nvGrpSpPr>
        <p:grpSpPr>
          <a:xfrm>
            <a:off x="6767624" y="1690688"/>
            <a:ext cx="3984676" cy="2737962"/>
            <a:chOff x="6767624" y="1690688"/>
            <a:chExt cx="3984676" cy="2737962"/>
          </a:xfrm>
        </p:grpSpPr>
        <p:sp>
          <p:nvSpPr>
            <p:cNvPr id="23" name="Facebook">
              <a:extLst>
                <a:ext uri="{FF2B5EF4-FFF2-40B4-BE49-F238E27FC236}">
                  <a16:creationId xmlns:a16="http://schemas.microsoft.com/office/drawing/2014/main" id="{87405F54-1B83-FF68-6610-FD148F78CF5B}"/>
                </a:ext>
              </a:extLst>
            </p:cNvPr>
            <p:cNvSpPr txBox="1">
              <a:spLocks noGrp="1" noRot="1" noMove="1" noResize="1" noEditPoints="1" noAdjustHandles="1" noChangeArrowheads="1" noChangeShapeType="1"/>
            </p:cNvSpPr>
            <p:nvPr userDrawn="1"/>
          </p:nvSpPr>
          <p:spPr>
            <a:xfrm>
              <a:off x="7242824" y="1789684"/>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16" name="Facebook Logo" descr="A black letter f in a white circle&#10;&#10;Description automatically generated">
              <a:extLst>
                <a:ext uri="{FF2B5EF4-FFF2-40B4-BE49-F238E27FC236}">
                  <a16:creationId xmlns:a16="http://schemas.microsoft.com/office/drawing/2014/main" id="{130DDC43-9B72-F29D-3611-B8336BDB9DC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770672" y="1690688"/>
              <a:ext cx="475655" cy="475655"/>
            </a:xfrm>
            <a:prstGeom prst="rect">
              <a:avLst/>
            </a:prstGeom>
          </p:spPr>
        </p:pic>
        <p:sp>
          <p:nvSpPr>
            <p:cNvPr id="24" name="X">
              <a:extLst>
                <a:ext uri="{FF2B5EF4-FFF2-40B4-BE49-F238E27FC236}">
                  <a16:creationId xmlns:a16="http://schemas.microsoft.com/office/drawing/2014/main" id="{B97DBB49-E309-2727-1F9A-E45A938BB924}"/>
                </a:ext>
              </a:extLst>
            </p:cNvPr>
            <p:cNvSpPr txBox="1">
              <a:spLocks noGrp="1" noRot="1" noMove="1" noResize="1" noEditPoints="1" noAdjustHandles="1" noChangeArrowheads="1" noChangeShapeType="1"/>
            </p:cNvSpPr>
            <p:nvPr userDrawn="1"/>
          </p:nvSpPr>
          <p:spPr>
            <a:xfrm>
              <a:off x="7242824" y="2894016"/>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7" name="X Logo" descr="A black and white logo&#10;&#10;Description automatically generated">
              <a:extLst>
                <a:ext uri="{FF2B5EF4-FFF2-40B4-BE49-F238E27FC236}">
                  <a16:creationId xmlns:a16="http://schemas.microsoft.com/office/drawing/2014/main" id="{D04463B1-1721-E814-5C3D-BEFD908C4B2E}"/>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67624" y="2840075"/>
              <a:ext cx="475655" cy="475655"/>
            </a:xfrm>
            <a:prstGeom prst="rect">
              <a:avLst/>
            </a:prstGeom>
          </p:spPr>
        </p:pic>
        <p:sp>
          <p:nvSpPr>
            <p:cNvPr id="25" name="Instagram">
              <a:extLst>
                <a:ext uri="{FF2B5EF4-FFF2-40B4-BE49-F238E27FC236}">
                  <a16:creationId xmlns:a16="http://schemas.microsoft.com/office/drawing/2014/main" id="{1AFC1BA7-C8B1-6041-2175-1C51939E3795}"/>
                </a:ext>
              </a:extLst>
            </p:cNvPr>
            <p:cNvSpPr txBox="1">
              <a:spLocks noGrp="1" noRot="1" noMove="1" noResize="1" noEditPoints="1" noAdjustHandles="1" noChangeArrowheads="1" noChangeShapeType="1"/>
            </p:cNvSpPr>
            <p:nvPr userDrawn="1"/>
          </p:nvSpPr>
          <p:spPr>
            <a:xfrm>
              <a:off x="7242824" y="3439707"/>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@youngenterpriseuk</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8" name="Instagram Logo" descr="A logo of a camera&#10;&#10;Description automatically generated">
              <a:extLst>
                <a:ext uri="{FF2B5EF4-FFF2-40B4-BE49-F238E27FC236}">
                  <a16:creationId xmlns:a16="http://schemas.microsoft.com/office/drawing/2014/main" id="{E7119933-39D9-E3E2-73BB-947B1C1A841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6767624" y="3396990"/>
              <a:ext cx="475200" cy="475200"/>
            </a:xfrm>
            <a:prstGeom prst="rect">
              <a:avLst/>
            </a:prstGeom>
          </p:spPr>
        </p:pic>
        <p:sp>
          <p:nvSpPr>
            <p:cNvPr id="26" name="TikTok">
              <a:extLst>
                <a:ext uri="{FF2B5EF4-FFF2-40B4-BE49-F238E27FC236}">
                  <a16:creationId xmlns:a16="http://schemas.microsoft.com/office/drawing/2014/main" id="{40DB099A-15BD-E31B-A22B-9797F0FFEA51}"/>
                </a:ext>
              </a:extLst>
            </p:cNvPr>
            <p:cNvSpPr txBox="1">
              <a:spLocks noGrp="1" noRot="1" noMove="1" noResize="1" noEditPoints="1" noAdjustHandles="1" noChangeArrowheads="1" noChangeShapeType="1"/>
            </p:cNvSpPr>
            <p:nvPr userDrawn="1"/>
          </p:nvSpPr>
          <p:spPr>
            <a:xfrm>
              <a:off x="7242824" y="4001141"/>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9" name="TikTok Logo" descr="A black and white logo&#10;&#10;Description automatically generated">
              <a:extLst>
                <a:ext uri="{FF2B5EF4-FFF2-40B4-BE49-F238E27FC236}">
                  <a16:creationId xmlns:a16="http://schemas.microsoft.com/office/drawing/2014/main" id="{168ABF67-4C7D-787C-C442-FBC17807BB5D}"/>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6767624" y="3953450"/>
              <a:ext cx="475200" cy="475200"/>
            </a:xfrm>
            <a:prstGeom prst="rect">
              <a:avLst/>
            </a:prstGeom>
          </p:spPr>
        </p:pic>
        <p:sp>
          <p:nvSpPr>
            <p:cNvPr id="27" name="LinkedIn">
              <a:extLst>
                <a:ext uri="{FF2B5EF4-FFF2-40B4-BE49-F238E27FC236}">
                  <a16:creationId xmlns:a16="http://schemas.microsoft.com/office/drawing/2014/main" id="{EC9327E1-AECB-450D-E1EF-C4F50FEBC676}"/>
                </a:ext>
              </a:extLst>
            </p:cNvPr>
            <p:cNvSpPr txBox="1">
              <a:spLocks noGrp="1" noRot="1" noMove="1" noResize="1" noEditPoints="1" noAdjustHandles="1" noChangeArrowheads="1" noChangeShapeType="1"/>
            </p:cNvSpPr>
            <p:nvPr userDrawn="1"/>
          </p:nvSpPr>
          <p:spPr>
            <a:xfrm>
              <a:off x="7242824" y="2364863"/>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 UK</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28" name="LinkedIn Logo" descr="A black and white logo&#10;&#10;Description automatically generated">
              <a:extLst>
                <a:ext uri="{FF2B5EF4-FFF2-40B4-BE49-F238E27FC236}">
                  <a16:creationId xmlns:a16="http://schemas.microsoft.com/office/drawing/2014/main" id="{7BFB1A71-E050-B665-9087-C6D8F60F175D}"/>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6767624" y="2263802"/>
              <a:ext cx="475200" cy="475200"/>
            </a:xfrm>
            <a:prstGeom prst="rect">
              <a:avLst/>
            </a:prstGeom>
          </p:spPr>
        </p:pic>
      </p:grpSp>
      <p:grpSp>
        <p:nvGrpSpPr>
          <p:cNvPr id="8" name="Email Block">
            <a:extLst>
              <a:ext uri="{FF2B5EF4-FFF2-40B4-BE49-F238E27FC236}">
                <a16:creationId xmlns:a16="http://schemas.microsoft.com/office/drawing/2014/main" id="{43519230-1FF5-6347-0C5A-617D4BCDF8C2}"/>
              </a:ext>
            </a:extLst>
          </p:cNvPr>
          <p:cNvGrpSpPr>
            <a:grpSpLocks/>
          </p:cNvGrpSpPr>
          <p:nvPr userDrawn="1"/>
        </p:nvGrpSpPr>
        <p:grpSpPr>
          <a:xfrm>
            <a:off x="835152" y="1691143"/>
            <a:ext cx="3984676" cy="475200"/>
            <a:chOff x="835152" y="1691143"/>
            <a:chExt cx="3984676" cy="475200"/>
          </a:xfrm>
        </p:grpSpPr>
        <p:sp>
          <p:nvSpPr>
            <p:cNvPr id="12" name="Email">
              <a:extLst>
                <a:ext uri="{FF2B5EF4-FFF2-40B4-BE49-F238E27FC236}">
                  <a16:creationId xmlns:a16="http://schemas.microsoft.com/office/drawing/2014/main" id="{CBBEDFD0-3C85-F82E-6921-07FDFCCE11D2}"/>
                </a:ext>
              </a:extLst>
            </p:cNvPr>
            <p:cNvSpPr>
              <a:spLocks noGrp="1"/>
            </p:cNvSpPr>
            <p:nvPr>
              <p:ph type="body" sz="quarter" idx="11" hasCustomPrompt="1"/>
            </p:nvPr>
          </p:nvSpPr>
          <p:spPr>
            <a:xfrm>
              <a:off x="1407837" y="1797880"/>
              <a:ext cx="3411991" cy="266700"/>
            </a:xfrm>
            <a:prstGeom prst="rect">
              <a:avLst/>
            </a:prstGeom>
          </p:spPr>
          <p:txBody>
            <a:bodyPr/>
            <a:lstStyle>
              <a:lvl1pPr marL="0" indent="0">
                <a:buNone/>
                <a:defRPr sz="2000"/>
              </a:lvl1pPr>
            </a:lstStyle>
            <a:p>
              <a:pPr lvl="0"/>
              <a:r>
                <a:rPr lang="en-GB"/>
                <a:t>Insert email</a:t>
              </a:r>
            </a:p>
          </p:txBody>
        </p:sp>
        <p:pic>
          <p:nvPicPr>
            <p:cNvPr id="20" name="Email Image" descr="A white square with a black background&#10;&#10;Description automatically generated">
              <a:extLst>
                <a:ext uri="{FF2B5EF4-FFF2-40B4-BE49-F238E27FC236}">
                  <a16:creationId xmlns:a16="http://schemas.microsoft.com/office/drawing/2014/main" id="{25C5CA2B-B112-08E7-4AB7-4190DD7F6F7A}"/>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835152" y="1691143"/>
              <a:ext cx="475200" cy="475200"/>
            </a:xfrm>
            <a:prstGeom prst="rect">
              <a:avLst/>
            </a:prstGeom>
          </p:spPr>
        </p:pic>
      </p:grpSp>
      <p:pic>
        <p:nvPicPr>
          <p:cNvPr id="31" name="Arrow" descr="Arrow: Rotate right with solid fill">
            <a:extLst>
              <a:ext uri="{FF2B5EF4-FFF2-40B4-BE49-F238E27FC236}">
                <a16:creationId xmlns:a16="http://schemas.microsoft.com/office/drawing/2014/main" id="{308CEF9A-D749-1F16-0674-84ED2DAFC6FA}"/>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445882" y="2380574"/>
            <a:ext cx="914400" cy="914400"/>
          </a:xfrm>
          <a:prstGeom prst="rect">
            <a:avLst/>
          </a:prstGeom>
        </p:spPr>
      </p:pic>
      <p:sp>
        <p:nvSpPr>
          <p:cNvPr id="6" name="QR Code">
            <a:extLst>
              <a:ext uri="{FF2B5EF4-FFF2-40B4-BE49-F238E27FC236}">
                <a16:creationId xmlns:a16="http://schemas.microsoft.com/office/drawing/2014/main" id="{EDF0451C-19BD-3030-19AE-F91B7429D857}"/>
              </a:ext>
            </a:extLst>
          </p:cNvPr>
          <p:cNvSpPr>
            <a:spLocks noGrp="1" noRot="1" noMove="1" noResize="1" noEditPoints="1" noAdjustHandles="1" noChangeArrowheads="1" noChangeShapeType="1"/>
          </p:cNvSpPr>
          <p:nvPr>
            <p:ph type="pic" sz="quarter" idx="10" hasCustomPrompt="1"/>
          </p:nvPr>
        </p:nvSpPr>
        <p:spPr>
          <a:xfrm>
            <a:off x="2813568" y="2897607"/>
            <a:ext cx="1483806" cy="1483806"/>
          </a:xfrm>
          <a:prstGeom prst="rect">
            <a:avLst/>
          </a:prstGeom>
        </p:spPr>
        <p:txBody>
          <a:bodyPr/>
          <a:lstStyle>
            <a:lvl1pPr marL="0" indent="0" algn="ctr">
              <a:buNone/>
              <a:defRPr sz="2000"/>
            </a:lvl1pPr>
          </a:lstStyle>
          <a:p>
            <a:r>
              <a:rPr lang="en-GB"/>
              <a:t>QR Code</a:t>
            </a:r>
          </a:p>
        </p:txBody>
      </p:sp>
      <p:sp>
        <p:nvSpPr>
          <p:cNvPr id="4" name="Reg Text">
            <a:extLst>
              <a:ext uri="{FF2B5EF4-FFF2-40B4-BE49-F238E27FC236}">
                <a16:creationId xmlns:a16="http://schemas.microsoft.com/office/drawing/2014/main" id="{F99E73E2-8504-C567-B55B-628CEAC8B055}"/>
              </a:ext>
            </a:extLst>
          </p:cNvPr>
          <p:cNvSpPr>
            <a:spLocks noGrp="1"/>
          </p:cNvSpPr>
          <p:nvPr>
            <p:ph type="body" sz="quarter" idx="12" hasCustomPrompt="1"/>
          </p:nvPr>
        </p:nvSpPr>
        <p:spPr>
          <a:xfrm>
            <a:off x="1407836" y="2288299"/>
            <a:ext cx="3477246" cy="266700"/>
          </a:xfrm>
          <a:prstGeom prst="rect">
            <a:avLst/>
          </a:prstGeom>
        </p:spPr>
        <p:txBody>
          <a:bodyPr/>
          <a:lstStyle>
            <a:lvl1pPr marL="0" indent="0">
              <a:buNone/>
              <a:defRPr sz="2000"/>
            </a:lvl1pPr>
          </a:lstStyle>
          <a:p>
            <a:pPr lvl="0"/>
            <a:r>
              <a:rPr lang="en-GB" dirty="0"/>
              <a:t>Sign up to our mailing list!</a:t>
            </a:r>
          </a:p>
        </p:txBody>
      </p:sp>
      <p:pic>
        <p:nvPicPr>
          <p:cNvPr id="10" name="Reg Image" descr="Megaphone with solid fill">
            <a:extLst>
              <a:ext uri="{FF2B5EF4-FFF2-40B4-BE49-F238E27FC236}">
                <a16:creationId xmlns:a16="http://schemas.microsoft.com/office/drawing/2014/main" id="{77EB7194-54CB-3CA5-D2F0-62B03E4AA39E}"/>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2105" y="2180762"/>
            <a:ext cx="475200" cy="475200"/>
          </a:xfrm>
          <a:prstGeom prst="rect">
            <a:avLst/>
          </a:prstGeom>
        </p:spPr>
      </p:pic>
      <p:pic>
        <p:nvPicPr>
          <p:cNvPr id="5" name="YE Logo">
            <a:extLst>
              <a:ext uri="{FF2B5EF4-FFF2-40B4-BE49-F238E27FC236}">
                <a16:creationId xmlns:a16="http://schemas.microsoft.com/office/drawing/2014/main" id="{BCF24458-9848-49C9-66F7-989EEC3887CD}"/>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
        <p:nvSpPr>
          <p:cNvPr id="3" name="Title">
            <a:extLst>
              <a:ext uri="{FF2B5EF4-FFF2-40B4-BE49-F238E27FC236}">
                <a16:creationId xmlns:a16="http://schemas.microsoft.com/office/drawing/2014/main" id="{1384642C-D16E-7A00-596B-E243BC3584D1}"/>
              </a:ext>
            </a:extLst>
          </p:cNvPr>
          <p:cNvSpPr txBox="1">
            <a:spLocks/>
          </p:cNvSpPr>
          <p:nvPr userDrawn="1"/>
        </p:nvSpPr>
        <p:spPr>
          <a:xfrm>
            <a:off x="838200" y="365125"/>
            <a:ext cx="5932472" cy="769441"/>
          </a:xfrm>
          <a:prstGeom prst="rect">
            <a:avLst/>
          </a:prstGeom>
          <a:noFill/>
        </p:spPr>
        <p:txBody>
          <a:bodyPr wrap="square" rtlCol="0">
            <a:spAutoFit/>
          </a:bodyPr>
          <a:lstStyle/>
          <a:p>
            <a:r>
              <a:rPr lang="en-GB" sz="4400" b="1">
                <a:latin typeface="+mj-lt"/>
              </a:rPr>
              <a:t>Contact Us</a:t>
            </a:r>
          </a:p>
        </p:txBody>
      </p:sp>
    </p:spTree>
    <p:extLst>
      <p:ext uri="{BB962C8B-B14F-4D97-AF65-F5344CB8AC3E}">
        <p14:creationId xmlns:p14="http://schemas.microsoft.com/office/powerpoint/2010/main" val="141283189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0461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35038"/>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4" r:id="rId3"/>
    <p:sldLayoutId id="2147483705" r:id="rId4"/>
    <p:sldLayoutId id="2147483713" r:id="rId5"/>
    <p:sldLayoutId id="2147483698" r:id="rId6"/>
    <p:sldLayoutId id="2147483700" r:id="rId7"/>
    <p:sldLayoutId id="2147483650" r:id="rId8"/>
    <p:sldLayoutId id="2147483697" r:id="rId9"/>
    <p:sldLayoutId id="2147483714" r:id="rId10"/>
    <p:sldLayoutId id="2147483715" r:id="rId11"/>
    <p:sldLayoutId id="2147483716" r:id="rId12"/>
    <p:sldLayoutId id="2147483717" r:id="rId13"/>
    <p:sldLayoutId id="2147483718" r:id="rId14"/>
    <p:sldLayoutId id="2147483720" r:id="rId15"/>
    <p:sldLayoutId id="2147483721" r:id="rId16"/>
  </p:sldLayoutIdLst>
  <p:transition spd="slow">
    <p:push dir="u"/>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4.emf"/><Relationship Id="rId4" Type="http://schemas.openxmlformats.org/officeDocument/2006/relationships/image" Target="../media/image43.emf"/></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eamwork Badge" descr="A green and yellow circular buttons with a light bulb and a leaf&#10;&#10;Description automatically generated">
            <a:extLst>
              <a:ext uri="{FF2B5EF4-FFF2-40B4-BE49-F238E27FC236}">
                <a16:creationId xmlns:a16="http://schemas.microsoft.com/office/drawing/2014/main" id="{5687B0D5-DD6E-776D-1C0B-D6613EBCC42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86024"/>
          <a:stretch/>
        </p:blipFill>
        <p:spPr>
          <a:xfrm>
            <a:off x="10728710" y="5912068"/>
            <a:ext cx="778158" cy="831446"/>
          </a:xfrm>
          <a:prstGeom prst="rect">
            <a:avLst/>
          </a:prstGeom>
        </p:spPr>
      </p:pic>
      <p:pic>
        <p:nvPicPr>
          <p:cNvPr id="6" name="Leadership Badge" descr="A green and yellow circular buttons with a light bulb and a leaf&#10;&#10;Description automatically generated">
            <a:extLst>
              <a:ext uri="{FF2B5EF4-FFF2-40B4-BE49-F238E27FC236}">
                <a16:creationId xmlns:a16="http://schemas.microsoft.com/office/drawing/2014/main" id="{B30A7E1F-2BE0-E6DE-E350-25D8AADB2430}"/>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74016" r="13976"/>
          <a:stretch/>
        </p:blipFill>
        <p:spPr>
          <a:xfrm>
            <a:off x="10060116" y="5912068"/>
            <a:ext cx="668594" cy="831446"/>
          </a:xfrm>
          <a:prstGeom prst="rect">
            <a:avLst/>
          </a:prstGeom>
        </p:spPr>
      </p:pic>
      <p:pic>
        <p:nvPicPr>
          <p:cNvPr id="15" name="Aiming High Badge" descr="A green and yellow circular buttons with a light bulb and a leaf&#10;&#10;Description automatically generated">
            <a:extLst>
              <a:ext uri="{FF2B5EF4-FFF2-40B4-BE49-F238E27FC236}">
                <a16:creationId xmlns:a16="http://schemas.microsoft.com/office/drawing/2014/main" id="{86E6DB14-03FE-1802-713D-2013FE47769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2008" r="25984"/>
          <a:stretch/>
        </p:blipFill>
        <p:spPr>
          <a:xfrm>
            <a:off x="9391522" y="5912068"/>
            <a:ext cx="668594" cy="831446"/>
          </a:xfrm>
          <a:prstGeom prst="rect">
            <a:avLst/>
          </a:prstGeom>
        </p:spPr>
      </p:pic>
      <p:pic>
        <p:nvPicPr>
          <p:cNvPr id="16" name="Staying Positive Badge" descr="A green and yellow circular buttons with a light bulb and a leaf&#10;&#10;Description automatically generated">
            <a:extLst>
              <a:ext uri="{FF2B5EF4-FFF2-40B4-BE49-F238E27FC236}">
                <a16:creationId xmlns:a16="http://schemas.microsoft.com/office/drawing/2014/main" id="{7A9F344F-1AAC-A7A1-39E2-DCCBB322165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50000" r="37992"/>
          <a:stretch/>
        </p:blipFill>
        <p:spPr>
          <a:xfrm>
            <a:off x="8722928" y="5912068"/>
            <a:ext cx="668594" cy="831446"/>
          </a:xfrm>
          <a:prstGeom prst="rect">
            <a:avLst/>
          </a:prstGeom>
        </p:spPr>
      </p:pic>
      <p:pic>
        <p:nvPicPr>
          <p:cNvPr id="17" name="Creativity Badge" descr="A green and yellow circular buttons with a light bulb and a leaf&#10;&#10;Description automatically generated">
            <a:extLst>
              <a:ext uri="{FF2B5EF4-FFF2-40B4-BE49-F238E27FC236}">
                <a16:creationId xmlns:a16="http://schemas.microsoft.com/office/drawing/2014/main" id="{12125F71-317E-11C8-3628-D36E6334DE6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7462" r="50000"/>
          <a:stretch/>
        </p:blipFill>
        <p:spPr>
          <a:xfrm>
            <a:off x="8024838" y="5912068"/>
            <a:ext cx="698089" cy="831446"/>
          </a:xfrm>
          <a:prstGeom prst="rect">
            <a:avLst/>
          </a:prstGeom>
        </p:spPr>
      </p:pic>
      <p:pic>
        <p:nvPicPr>
          <p:cNvPr id="18" name="Problem Solving Badge" descr="A green and yellow circular buttons with a light bulb and a leaf&#10;&#10;Description automatically generated">
            <a:extLst>
              <a:ext uri="{FF2B5EF4-FFF2-40B4-BE49-F238E27FC236}">
                <a16:creationId xmlns:a16="http://schemas.microsoft.com/office/drawing/2014/main" id="{5D9D146A-474C-6349-2CB3-0F56A0E0372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5454" r="62538"/>
          <a:stretch/>
        </p:blipFill>
        <p:spPr>
          <a:xfrm>
            <a:off x="7356244" y="5912068"/>
            <a:ext cx="668594" cy="831446"/>
          </a:xfrm>
          <a:prstGeom prst="rect">
            <a:avLst/>
          </a:prstGeom>
        </p:spPr>
      </p:pic>
      <p:pic>
        <p:nvPicPr>
          <p:cNvPr id="19" name="Speaking Badge" descr="A green and yellow circular buttons with a light bulb and a leaf&#10;&#10;Description automatically generated">
            <a:extLst>
              <a:ext uri="{FF2B5EF4-FFF2-40B4-BE49-F238E27FC236}">
                <a16:creationId xmlns:a16="http://schemas.microsoft.com/office/drawing/2014/main" id="{EB064A5B-D8FF-C8E1-9508-F536FBB47D3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3447" r="74545"/>
          <a:stretch/>
        </p:blipFill>
        <p:spPr>
          <a:xfrm>
            <a:off x="6687650" y="5912068"/>
            <a:ext cx="668594" cy="831446"/>
          </a:xfrm>
          <a:prstGeom prst="rect">
            <a:avLst/>
          </a:prstGeom>
        </p:spPr>
      </p:pic>
      <p:pic>
        <p:nvPicPr>
          <p:cNvPr id="20" name="Listening Badge" descr="A green and yellow circular buttons with a light bulb and a leaf&#10;&#10;Description automatically generated">
            <a:extLst>
              <a:ext uri="{FF2B5EF4-FFF2-40B4-BE49-F238E27FC236}">
                <a16:creationId xmlns:a16="http://schemas.microsoft.com/office/drawing/2014/main" id="{093CEDDE-F5B3-BC70-ADE6-B2BBB803023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438" r="86554"/>
          <a:stretch/>
        </p:blipFill>
        <p:spPr>
          <a:xfrm>
            <a:off x="6019056" y="5912068"/>
            <a:ext cx="668594" cy="831446"/>
          </a:xfrm>
          <a:prstGeom prst="rect">
            <a:avLst/>
          </a:prstGeom>
        </p:spPr>
      </p:pic>
      <p:sp>
        <p:nvSpPr>
          <p:cNvPr id="5" name="Skill Signpost">
            <a:extLst>
              <a:ext uri="{FF2B5EF4-FFF2-40B4-BE49-F238E27FC236}">
                <a16:creationId xmlns:a16="http://schemas.microsoft.com/office/drawing/2014/main" id="{0575CCC6-D978-7DD1-BBB6-34570BAE583C}"/>
              </a:ext>
            </a:extLst>
          </p:cNvPr>
          <p:cNvSpPr>
            <a:spLocks noGrp="1" noRot="1" noMove="1" noResize="1" noEditPoints="1" noAdjustHandles="1" noChangeArrowheads="1" noChangeShapeType="1"/>
          </p:cNvSpPr>
          <p:nvPr>
            <p:ph type="body" sz="quarter" idx="10"/>
          </p:nvPr>
        </p:nvSpPr>
        <p:spPr/>
        <p:txBody>
          <a:bodyPr/>
          <a:lstStyle/>
          <a:p>
            <a:endParaRPr lang="en-US" dirty="0"/>
          </a:p>
          <a:p>
            <a:endParaRPr lang="en-US" dirty="0"/>
          </a:p>
          <a:p>
            <a:endParaRPr lang="en-US" dirty="0"/>
          </a:p>
          <a:p>
            <a:r>
              <a:rPr lang="en-US" dirty="0">
                <a:solidFill>
                  <a:schemeClr val="bg1"/>
                </a:solidFill>
              </a:rPr>
              <a:t>This week </a:t>
            </a:r>
            <a:r>
              <a:rPr lang="en-US">
                <a:solidFill>
                  <a:schemeClr val="bg1"/>
                </a:solidFill>
              </a:rPr>
              <a:t>we will </a:t>
            </a:r>
            <a:r>
              <a:rPr lang="en-US" dirty="0">
                <a:solidFill>
                  <a:schemeClr val="bg1"/>
                </a:solidFill>
              </a:rPr>
              <a:t>focus on these skills!</a:t>
            </a:r>
          </a:p>
        </p:txBody>
      </p:sp>
      <p:sp>
        <p:nvSpPr>
          <p:cNvPr id="4" name="Title">
            <a:extLst>
              <a:ext uri="{FF2B5EF4-FFF2-40B4-BE49-F238E27FC236}">
                <a16:creationId xmlns:a16="http://schemas.microsoft.com/office/drawing/2014/main" id="{2546D84C-F242-88A8-BCD6-FF93E57626D1}"/>
              </a:ext>
            </a:extLst>
          </p:cNvPr>
          <p:cNvSpPr>
            <a:spLocks noGrp="1" noRot="1" noMove="1" noResize="1" noEditPoints="1" noAdjustHandles="1" noChangeArrowheads="1" noChangeShapeType="1"/>
          </p:cNvSpPr>
          <p:nvPr>
            <p:ph type="title"/>
          </p:nvPr>
        </p:nvSpPr>
        <p:spPr>
          <a:xfrm>
            <a:off x="6019056" y="2566240"/>
            <a:ext cx="5735752" cy="1725520"/>
          </a:xfrm>
          <a:effectLst>
            <a:outerShdw blurRad="50800" dist="38100" dir="2700000" algn="tl" rotWithShape="0">
              <a:prstClr val="black">
                <a:alpha val="40000"/>
              </a:prstClr>
            </a:outerShdw>
          </a:effectLst>
        </p:spPr>
        <p:txBody>
          <a:bodyPr/>
          <a:lstStyle/>
          <a:p>
            <a:r>
              <a:rPr lang="en-US" sz="5400" dirty="0">
                <a:solidFill>
                  <a:schemeClr val="bg1"/>
                </a:solidFill>
              </a:rPr>
              <a:t>Week 1</a:t>
            </a:r>
            <a:br>
              <a:rPr lang="en-US" sz="5400">
                <a:solidFill>
                  <a:schemeClr val="bg1"/>
                </a:solidFill>
              </a:rPr>
            </a:br>
            <a:r>
              <a:rPr lang="en-US" sz="3600" b="0">
                <a:solidFill>
                  <a:schemeClr val="bg1"/>
                </a:solidFill>
                <a:latin typeface="+mj-lt"/>
              </a:rPr>
              <a:t>Here’s £5!</a:t>
            </a:r>
            <a:endParaRPr lang="en-US" sz="3600" b="0" dirty="0">
              <a:solidFill>
                <a:schemeClr val="bg1"/>
              </a:solidFill>
              <a:latin typeface="+mj-lt"/>
            </a:endParaRPr>
          </a:p>
        </p:txBody>
      </p:sp>
      <p:pic>
        <p:nvPicPr>
          <p:cNvPr id="2" name="Pupil">
            <a:extLst>
              <a:ext uri="{FF2B5EF4-FFF2-40B4-BE49-F238E27FC236}">
                <a16:creationId xmlns:a16="http://schemas.microsoft.com/office/drawing/2014/main" id="{E4B51856-684E-5302-15D5-6FE97D2B4AE8}"/>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57296" y="0"/>
            <a:ext cx="4925568" cy="6858000"/>
          </a:xfrm>
          <a:prstGeom prst="rect">
            <a:avLst/>
          </a:prstGeom>
        </p:spPr>
      </p:pic>
      <p:pic>
        <p:nvPicPr>
          <p:cNvPr id="9" name="Fiver Branding" descr="A white text on a black background&#10;&#10;AI-generated content may be incorrect.">
            <a:extLst>
              <a:ext uri="{FF2B5EF4-FFF2-40B4-BE49-F238E27FC236}">
                <a16:creationId xmlns:a16="http://schemas.microsoft.com/office/drawing/2014/main" id="{3A6A0864-3089-DC3E-8218-BFCDDA107F4E}"/>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8761505" y="317916"/>
            <a:ext cx="2846264" cy="1379757"/>
          </a:xfrm>
          <a:prstGeom prst="rect">
            <a:avLst/>
          </a:prstGeom>
        </p:spPr>
      </p:pic>
    </p:spTree>
    <p:extLst>
      <p:ext uri="{BB962C8B-B14F-4D97-AF65-F5344CB8AC3E}">
        <p14:creationId xmlns:p14="http://schemas.microsoft.com/office/powerpoint/2010/main" val="22977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16"/>
                                        </p:tgtEl>
                                      </p:cBhvr>
                                    </p:animEffect>
                                    <p:set>
                                      <p:cBhvr>
                                        <p:cTn id="7" dur="1" fill="hold">
                                          <p:stCondLst>
                                            <p:cond delay="1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500"/>
                                        <p:tgtEl>
                                          <p:spTgt spid="6"/>
                                        </p:tgtEl>
                                      </p:cBhvr>
                                    </p:animEffect>
                                    <p:set>
                                      <p:cBhvr>
                                        <p:cTn id="10" dur="1" fill="hold">
                                          <p:stCondLst>
                                            <p:cond delay="1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par>
                          <p:cTn id="14" fill="hold">
                            <p:stCondLst>
                              <p:cond delay="1500"/>
                            </p:stCondLst>
                            <p:childTnLst>
                              <p:par>
                                <p:cTn id="15" presetID="32" presetClass="emph" presetSubtype="0" fill="hold" nodeType="afterEffect">
                                  <p:stCondLst>
                                    <p:cond delay="0"/>
                                  </p:stCondLst>
                                  <p:childTnLst>
                                    <p:animRot by="120000">
                                      <p:cBhvr>
                                        <p:cTn id="16" dur="100" fill="hold">
                                          <p:stCondLst>
                                            <p:cond delay="0"/>
                                          </p:stCondLst>
                                        </p:cTn>
                                        <p:tgtEl>
                                          <p:spTgt spid="20"/>
                                        </p:tgtEl>
                                        <p:attrNameLst>
                                          <p:attrName>r</p:attrName>
                                        </p:attrNameLst>
                                      </p:cBhvr>
                                    </p:animRot>
                                    <p:animRot by="-240000">
                                      <p:cBhvr>
                                        <p:cTn id="17" dur="200" fill="hold">
                                          <p:stCondLst>
                                            <p:cond delay="200"/>
                                          </p:stCondLst>
                                        </p:cTn>
                                        <p:tgtEl>
                                          <p:spTgt spid="20"/>
                                        </p:tgtEl>
                                        <p:attrNameLst>
                                          <p:attrName>r</p:attrName>
                                        </p:attrNameLst>
                                      </p:cBhvr>
                                    </p:animRot>
                                    <p:animRot by="240000">
                                      <p:cBhvr>
                                        <p:cTn id="18" dur="200" fill="hold">
                                          <p:stCondLst>
                                            <p:cond delay="400"/>
                                          </p:stCondLst>
                                        </p:cTn>
                                        <p:tgtEl>
                                          <p:spTgt spid="20"/>
                                        </p:tgtEl>
                                        <p:attrNameLst>
                                          <p:attrName>r</p:attrName>
                                        </p:attrNameLst>
                                      </p:cBhvr>
                                    </p:animRot>
                                    <p:animRot by="-240000">
                                      <p:cBhvr>
                                        <p:cTn id="19" dur="200" fill="hold">
                                          <p:stCondLst>
                                            <p:cond delay="600"/>
                                          </p:stCondLst>
                                        </p:cTn>
                                        <p:tgtEl>
                                          <p:spTgt spid="20"/>
                                        </p:tgtEl>
                                        <p:attrNameLst>
                                          <p:attrName>r</p:attrName>
                                        </p:attrNameLst>
                                      </p:cBhvr>
                                    </p:animRot>
                                    <p:animRot by="120000">
                                      <p:cBhvr>
                                        <p:cTn id="20" dur="200" fill="hold">
                                          <p:stCondLst>
                                            <p:cond delay="800"/>
                                          </p:stCondLst>
                                        </p:cTn>
                                        <p:tgtEl>
                                          <p:spTgt spid="20"/>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19"/>
                                        </p:tgtEl>
                                        <p:attrNameLst>
                                          <p:attrName>r</p:attrName>
                                        </p:attrNameLst>
                                      </p:cBhvr>
                                    </p:animRot>
                                    <p:animRot by="-240000">
                                      <p:cBhvr>
                                        <p:cTn id="23" dur="200" fill="hold">
                                          <p:stCondLst>
                                            <p:cond delay="200"/>
                                          </p:stCondLst>
                                        </p:cTn>
                                        <p:tgtEl>
                                          <p:spTgt spid="19"/>
                                        </p:tgtEl>
                                        <p:attrNameLst>
                                          <p:attrName>r</p:attrName>
                                        </p:attrNameLst>
                                      </p:cBhvr>
                                    </p:animRot>
                                    <p:animRot by="240000">
                                      <p:cBhvr>
                                        <p:cTn id="24" dur="200" fill="hold">
                                          <p:stCondLst>
                                            <p:cond delay="400"/>
                                          </p:stCondLst>
                                        </p:cTn>
                                        <p:tgtEl>
                                          <p:spTgt spid="19"/>
                                        </p:tgtEl>
                                        <p:attrNameLst>
                                          <p:attrName>r</p:attrName>
                                        </p:attrNameLst>
                                      </p:cBhvr>
                                    </p:animRot>
                                    <p:animRot by="-240000">
                                      <p:cBhvr>
                                        <p:cTn id="25" dur="200" fill="hold">
                                          <p:stCondLst>
                                            <p:cond delay="600"/>
                                          </p:stCondLst>
                                        </p:cTn>
                                        <p:tgtEl>
                                          <p:spTgt spid="19"/>
                                        </p:tgtEl>
                                        <p:attrNameLst>
                                          <p:attrName>r</p:attrName>
                                        </p:attrNameLst>
                                      </p:cBhvr>
                                    </p:animRot>
                                    <p:animRot by="120000">
                                      <p:cBhvr>
                                        <p:cTn id="26" dur="200" fill="hold">
                                          <p:stCondLst>
                                            <p:cond delay="800"/>
                                          </p:stCondLst>
                                        </p:cTn>
                                        <p:tgtEl>
                                          <p:spTgt spid="19"/>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8"/>
                                        </p:tgtEl>
                                        <p:attrNameLst>
                                          <p:attrName>r</p:attrName>
                                        </p:attrNameLst>
                                      </p:cBhvr>
                                    </p:animRot>
                                    <p:animRot by="-240000">
                                      <p:cBhvr>
                                        <p:cTn id="29" dur="200" fill="hold">
                                          <p:stCondLst>
                                            <p:cond delay="200"/>
                                          </p:stCondLst>
                                        </p:cTn>
                                        <p:tgtEl>
                                          <p:spTgt spid="18"/>
                                        </p:tgtEl>
                                        <p:attrNameLst>
                                          <p:attrName>r</p:attrName>
                                        </p:attrNameLst>
                                      </p:cBhvr>
                                    </p:animRot>
                                    <p:animRot by="240000">
                                      <p:cBhvr>
                                        <p:cTn id="30" dur="200" fill="hold">
                                          <p:stCondLst>
                                            <p:cond delay="400"/>
                                          </p:stCondLst>
                                        </p:cTn>
                                        <p:tgtEl>
                                          <p:spTgt spid="18"/>
                                        </p:tgtEl>
                                        <p:attrNameLst>
                                          <p:attrName>r</p:attrName>
                                        </p:attrNameLst>
                                      </p:cBhvr>
                                    </p:animRot>
                                    <p:animRot by="-240000">
                                      <p:cBhvr>
                                        <p:cTn id="31" dur="200" fill="hold">
                                          <p:stCondLst>
                                            <p:cond delay="600"/>
                                          </p:stCondLst>
                                        </p:cTn>
                                        <p:tgtEl>
                                          <p:spTgt spid="18"/>
                                        </p:tgtEl>
                                        <p:attrNameLst>
                                          <p:attrName>r</p:attrName>
                                        </p:attrNameLst>
                                      </p:cBhvr>
                                    </p:animRot>
                                    <p:animRot by="120000">
                                      <p:cBhvr>
                                        <p:cTn id="32" dur="200" fill="hold">
                                          <p:stCondLst>
                                            <p:cond delay="800"/>
                                          </p:stCondLst>
                                        </p:cTn>
                                        <p:tgtEl>
                                          <p:spTgt spid="18"/>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17"/>
                                        </p:tgtEl>
                                        <p:attrNameLst>
                                          <p:attrName>r</p:attrName>
                                        </p:attrNameLst>
                                      </p:cBhvr>
                                    </p:animRot>
                                    <p:animRot by="-240000">
                                      <p:cBhvr>
                                        <p:cTn id="35" dur="200" fill="hold">
                                          <p:stCondLst>
                                            <p:cond delay="200"/>
                                          </p:stCondLst>
                                        </p:cTn>
                                        <p:tgtEl>
                                          <p:spTgt spid="17"/>
                                        </p:tgtEl>
                                        <p:attrNameLst>
                                          <p:attrName>r</p:attrName>
                                        </p:attrNameLst>
                                      </p:cBhvr>
                                    </p:animRot>
                                    <p:animRot by="240000">
                                      <p:cBhvr>
                                        <p:cTn id="36" dur="200" fill="hold">
                                          <p:stCondLst>
                                            <p:cond delay="400"/>
                                          </p:stCondLst>
                                        </p:cTn>
                                        <p:tgtEl>
                                          <p:spTgt spid="17"/>
                                        </p:tgtEl>
                                        <p:attrNameLst>
                                          <p:attrName>r</p:attrName>
                                        </p:attrNameLst>
                                      </p:cBhvr>
                                    </p:animRot>
                                    <p:animRot by="-240000">
                                      <p:cBhvr>
                                        <p:cTn id="37" dur="200" fill="hold">
                                          <p:stCondLst>
                                            <p:cond delay="600"/>
                                          </p:stCondLst>
                                        </p:cTn>
                                        <p:tgtEl>
                                          <p:spTgt spid="17"/>
                                        </p:tgtEl>
                                        <p:attrNameLst>
                                          <p:attrName>r</p:attrName>
                                        </p:attrNameLst>
                                      </p:cBhvr>
                                    </p:animRot>
                                    <p:animRot by="120000">
                                      <p:cBhvr>
                                        <p:cTn id="38" dur="200" fill="hold">
                                          <p:stCondLst>
                                            <p:cond delay="800"/>
                                          </p:stCondLst>
                                        </p:cTn>
                                        <p:tgtEl>
                                          <p:spTgt spid="17"/>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15"/>
                                        </p:tgtEl>
                                        <p:attrNameLst>
                                          <p:attrName>r</p:attrName>
                                        </p:attrNameLst>
                                      </p:cBhvr>
                                    </p:animRot>
                                    <p:animRot by="-240000">
                                      <p:cBhvr>
                                        <p:cTn id="41" dur="200" fill="hold">
                                          <p:stCondLst>
                                            <p:cond delay="200"/>
                                          </p:stCondLst>
                                        </p:cTn>
                                        <p:tgtEl>
                                          <p:spTgt spid="15"/>
                                        </p:tgtEl>
                                        <p:attrNameLst>
                                          <p:attrName>r</p:attrName>
                                        </p:attrNameLst>
                                      </p:cBhvr>
                                    </p:animRot>
                                    <p:animRot by="240000">
                                      <p:cBhvr>
                                        <p:cTn id="42" dur="200" fill="hold">
                                          <p:stCondLst>
                                            <p:cond delay="400"/>
                                          </p:stCondLst>
                                        </p:cTn>
                                        <p:tgtEl>
                                          <p:spTgt spid="15"/>
                                        </p:tgtEl>
                                        <p:attrNameLst>
                                          <p:attrName>r</p:attrName>
                                        </p:attrNameLst>
                                      </p:cBhvr>
                                    </p:animRot>
                                    <p:animRot by="-240000">
                                      <p:cBhvr>
                                        <p:cTn id="43" dur="200" fill="hold">
                                          <p:stCondLst>
                                            <p:cond delay="600"/>
                                          </p:stCondLst>
                                        </p:cTn>
                                        <p:tgtEl>
                                          <p:spTgt spid="15"/>
                                        </p:tgtEl>
                                        <p:attrNameLst>
                                          <p:attrName>r</p:attrName>
                                        </p:attrNameLst>
                                      </p:cBhvr>
                                    </p:animRot>
                                    <p:animRot by="120000">
                                      <p:cBhvr>
                                        <p:cTn id="44" dur="200" fill="hold">
                                          <p:stCondLst>
                                            <p:cond delay="800"/>
                                          </p:stCondLst>
                                        </p:cTn>
                                        <p:tgtEl>
                                          <p:spTgt spid="15"/>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3"/>
                                        </p:tgtEl>
                                        <p:attrNameLst>
                                          <p:attrName>r</p:attrName>
                                        </p:attrNameLst>
                                      </p:cBhvr>
                                    </p:animRot>
                                    <p:animRot by="-240000">
                                      <p:cBhvr>
                                        <p:cTn id="47" dur="200" fill="hold">
                                          <p:stCondLst>
                                            <p:cond delay="200"/>
                                          </p:stCondLst>
                                        </p:cTn>
                                        <p:tgtEl>
                                          <p:spTgt spid="3"/>
                                        </p:tgtEl>
                                        <p:attrNameLst>
                                          <p:attrName>r</p:attrName>
                                        </p:attrNameLst>
                                      </p:cBhvr>
                                    </p:animRot>
                                    <p:animRot by="240000">
                                      <p:cBhvr>
                                        <p:cTn id="48" dur="200" fill="hold">
                                          <p:stCondLst>
                                            <p:cond delay="400"/>
                                          </p:stCondLst>
                                        </p:cTn>
                                        <p:tgtEl>
                                          <p:spTgt spid="3"/>
                                        </p:tgtEl>
                                        <p:attrNameLst>
                                          <p:attrName>r</p:attrName>
                                        </p:attrNameLst>
                                      </p:cBhvr>
                                    </p:animRot>
                                    <p:animRot by="-240000">
                                      <p:cBhvr>
                                        <p:cTn id="49" dur="200" fill="hold">
                                          <p:stCondLst>
                                            <p:cond delay="600"/>
                                          </p:stCondLst>
                                        </p:cTn>
                                        <p:tgtEl>
                                          <p:spTgt spid="3"/>
                                        </p:tgtEl>
                                        <p:attrNameLst>
                                          <p:attrName>r</p:attrName>
                                        </p:attrNameLst>
                                      </p:cBhvr>
                                    </p:animRot>
                                    <p:animRot by="120000">
                                      <p:cBhvr>
                                        <p:cTn id="5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4791F6D-5DD3-C310-AD26-5B1F47CC0851}"/>
              </a:ext>
            </a:extLst>
          </p:cNvPr>
          <p:cNvSpPr>
            <a:spLocks noGrp="1" noRot="1" noMove="1" noResize="1" noEditPoints="1" noAdjustHandles="1" noChangeArrowheads="1" noChangeShapeType="1"/>
          </p:cNvSpPr>
          <p:nvPr>
            <p:ph type="title"/>
          </p:nvPr>
        </p:nvSpPr>
        <p:spPr/>
        <p:txBody>
          <a:bodyPr/>
          <a:lstStyle/>
          <a:p>
            <a:r>
              <a:rPr lang="en-GB" dirty="0"/>
              <a:t>How Do You Recognise a Logo? </a:t>
            </a:r>
            <a:endParaRPr lang="en-US" dirty="0"/>
          </a:p>
        </p:txBody>
      </p:sp>
      <p:pic>
        <p:nvPicPr>
          <p:cNvPr id="12" name="YouTube Logo" descr="Youtube Logo PNG, Youtube Logo Transparent Background - FreeIconsPNG">
            <a:extLst>
              <a:ext uri="{FF2B5EF4-FFF2-40B4-BE49-F238E27FC236}">
                <a16:creationId xmlns:a16="http://schemas.microsoft.com/office/drawing/2014/main" id="{2BABF8CF-3AB4-3C92-3CEF-AC3F059F8E25}"/>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1377553" y="2364668"/>
            <a:ext cx="2411994" cy="2419486"/>
          </a:xfrm>
          <a:prstGeom prst="rect">
            <a:avLst/>
          </a:prstGeom>
          <a:noFill/>
          <a:ln>
            <a:noFill/>
          </a:ln>
        </p:spPr>
      </p:pic>
      <p:sp>
        <p:nvSpPr>
          <p:cNvPr id="13" name="YouTube">
            <a:extLst>
              <a:ext uri="{FF2B5EF4-FFF2-40B4-BE49-F238E27FC236}">
                <a16:creationId xmlns:a16="http://schemas.microsoft.com/office/drawing/2014/main" id="{108F370E-74B0-C1D0-DEF0-E70FAFF556E6}"/>
              </a:ext>
            </a:extLst>
          </p:cNvPr>
          <p:cNvSpPr txBox="1">
            <a:spLocks noGrp="1" noRot="1" noMove="1" noResize="1" noEditPoints="1" noAdjustHandles="1" noChangeArrowheads="1" noChangeShapeType="1"/>
          </p:cNvSpPr>
          <p:nvPr/>
        </p:nvSpPr>
        <p:spPr>
          <a:xfrm>
            <a:off x="1488080" y="4599488"/>
            <a:ext cx="2190940" cy="369332"/>
          </a:xfrm>
          <a:prstGeom prst="rect">
            <a:avLst/>
          </a:prstGeom>
          <a:noFill/>
        </p:spPr>
        <p:txBody>
          <a:bodyPr wrap="square" rtlCol="0">
            <a:spAutoFit/>
          </a:bodyPr>
          <a:lstStyle/>
          <a:p>
            <a:pPr algn="ctr"/>
            <a:r>
              <a:rPr lang="en-GB" b="1" dirty="0"/>
              <a:t>YouTube</a:t>
            </a:r>
          </a:p>
        </p:txBody>
      </p:sp>
      <p:pic>
        <p:nvPicPr>
          <p:cNvPr id="14" name="Nike Logo">
            <a:extLst>
              <a:ext uri="{FF2B5EF4-FFF2-40B4-BE49-F238E27FC236}">
                <a16:creationId xmlns:a16="http://schemas.microsoft.com/office/drawing/2014/main" id="{C1FC3C44-1C5A-9542-0731-343834A0467F}"/>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91170" y="3098744"/>
            <a:ext cx="2411994" cy="951332"/>
          </a:xfrm>
          <a:prstGeom prst="rect">
            <a:avLst/>
          </a:prstGeom>
          <a:noFill/>
          <a:ln>
            <a:noFill/>
          </a:ln>
        </p:spPr>
      </p:pic>
      <p:sp>
        <p:nvSpPr>
          <p:cNvPr id="15" name="Nike">
            <a:extLst>
              <a:ext uri="{FF2B5EF4-FFF2-40B4-BE49-F238E27FC236}">
                <a16:creationId xmlns:a16="http://schemas.microsoft.com/office/drawing/2014/main" id="{DB2C06ED-5BDD-56B1-8607-0B65DB40854A}"/>
              </a:ext>
            </a:extLst>
          </p:cNvPr>
          <p:cNvSpPr txBox="1">
            <a:spLocks noGrp="1" noRot="1" noMove="1" noResize="1" noEditPoints="1" noAdjustHandles="1" noChangeArrowheads="1" noChangeShapeType="1"/>
          </p:cNvSpPr>
          <p:nvPr/>
        </p:nvSpPr>
        <p:spPr>
          <a:xfrm>
            <a:off x="5201697" y="4599488"/>
            <a:ext cx="2190940" cy="369332"/>
          </a:xfrm>
          <a:prstGeom prst="rect">
            <a:avLst/>
          </a:prstGeom>
          <a:noFill/>
        </p:spPr>
        <p:txBody>
          <a:bodyPr wrap="square" rtlCol="0">
            <a:spAutoFit/>
          </a:bodyPr>
          <a:lstStyle/>
          <a:p>
            <a:pPr algn="ctr"/>
            <a:r>
              <a:rPr lang="en-GB" b="1" dirty="0"/>
              <a:t>Nike</a:t>
            </a:r>
          </a:p>
        </p:txBody>
      </p:sp>
      <p:pic>
        <p:nvPicPr>
          <p:cNvPr id="16" name="PlayStation Logo">
            <a:extLst>
              <a:ext uri="{FF2B5EF4-FFF2-40B4-BE49-F238E27FC236}">
                <a16:creationId xmlns:a16="http://schemas.microsoft.com/office/drawing/2014/main" id="{60E691B3-B6C4-2462-5C9E-F08D5515374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8511115" y="2896037"/>
            <a:ext cx="2411994" cy="1356746"/>
          </a:xfrm>
          <a:prstGeom prst="rect">
            <a:avLst/>
          </a:prstGeom>
          <a:noFill/>
          <a:ln>
            <a:noFill/>
          </a:ln>
        </p:spPr>
      </p:pic>
      <p:sp>
        <p:nvSpPr>
          <p:cNvPr id="17" name="PlayStation">
            <a:extLst>
              <a:ext uri="{FF2B5EF4-FFF2-40B4-BE49-F238E27FC236}">
                <a16:creationId xmlns:a16="http://schemas.microsoft.com/office/drawing/2014/main" id="{5EEEA9F9-2749-F3D5-75F9-C9F5D86C9B26}"/>
              </a:ext>
            </a:extLst>
          </p:cNvPr>
          <p:cNvSpPr txBox="1">
            <a:spLocks noGrp="1" noRot="1" noMove="1" noResize="1" noEditPoints="1" noAdjustHandles="1" noChangeArrowheads="1" noChangeShapeType="1"/>
          </p:cNvSpPr>
          <p:nvPr/>
        </p:nvSpPr>
        <p:spPr>
          <a:xfrm>
            <a:off x="8621642" y="4599488"/>
            <a:ext cx="2190940" cy="369332"/>
          </a:xfrm>
          <a:prstGeom prst="rect">
            <a:avLst/>
          </a:prstGeom>
          <a:noFill/>
        </p:spPr>
        <p:txBody>
          <a:bodyPr wrap="square" rtlCol="0">
            <a:spAutoFit/>
          </a:bodyPr>
          <a:lstStyle/>
          <a:p>
            <a:pPr algn="ctr"/>
            <a:r>
              <a:rPr lang="en-GB" b="1"/>
              <a:t>PlayStation</a:t>
            </a:r>
          </a:p>
        </p:txBody>
      </p:sp>
    </p:spTree>
    <p:extLst>
      <p:ext uri="{BB962C8B-B14F-4D97-AF65-F5344CB8AC3E}">
        <p14:creationId xmlns:p14="http://schemas.microsoft.com/office/powerpoint/2010/main" val="23482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21EB2-AB7A-0874-B5F5-1B3D869F8B42}"/>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A94792CF-21E5-BFE0-F467-2DB0C4B721E6}"/>
              </a:ext>
            </a:extLst>
          </p:cNvPr>
          <p:cNvSpPr>
            <a:spLocks noGrp="1" noRot="1" noMove="1" noResize="1" noEditPoints="1" noAdjustHandles="1" noChangeArrowheads="1" noChangeShapeType="1"/>
          </p:cNvSpPr>
          <p:nvPr>
            <p:ph type="pic" sz="quarter" idx="13"/>
          </p:nvPr>
        </p:nvSpPr>
        <p:spPr>
          <a:xfrm>
            <a:off x="6687313" y="-16339"/>
            <a:ext cx="5504687" cy="6874339"/>
          </a:xfrm>
        </p:spPr>
        <p:txBody>
          <a:bodyPr/>
          <a:lstStyle/>
          <a:p>
            <a:endParaRPr lang="en-US"/>
          </a:p>
        </p:txBody>
      </p:sp>
      <p:sp>
        <p:nvSpPr>
          <p:cNvPr id="3" name="Text">
            <a:extLst>
              <a:ext uri="{FF2B5EF4-FFF2-40B4-BE49-F238E27FC236}">
                <a16:creationId xmlns:a16="http://schemas.microsoft.com/office/drawing/2014/main" id="{915E682E-3901-A5A0-C326-2C642E19E4B9}"/>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j-lt"/>
              </a:rPr>
              <a:t>What does your business name and logo say about your business?</a:t>
            </a:r>
          </a:p>
          <a:p>
            <a:pPr marL="0" indent="0">
              <a:buNone/>
            </a:pPr>
            <a:endParaRPr lang="en-US" b="1" dirty="0">
              <a:latin typeface="+mj-lt"/>
            </a:endParaRPr>
          </a:p>
          <a:p>
            <a:r>
              <a:rPr lang="en-US" dirty="0">
                <a:latin typeface="+mj-lt"/>
              </a:rPr>
              <a:t>Think about your use of </a:t>
            </a:r>
            <a:r>
              <a:rPr lang="en-US" dirty="0" err="1">
                <a:latin typeface="+mj-lt"/>
              </a:rPr>
              <a:t>colour</a:t>
            </a:r>
            <a:r>
              <a:rPr lang="en-US" dirty="0">
                <a:latin typeface="+mj-lt"/>
              </a:rPr>
              <a:t>, shape and words.</a:t>
            </a:r>
          </a:p>
          <a:p>
            <a:endParaRPr lang="en-US" dirty="0">
              <a:latin typeface="+mj-lt"/>
            </a:endParaRPr>
          </a:p>
          <a:p>
            <a:r>
              <a:rPr lang="en-US" dirty="0">
                <a:latin typeface="+mj-lt"/>
              </a:rPr>
              <a:t>What about a picture? What would it represent?</a:t>
            </a:r>
          </a:p>
          <a:p>
            <a:endParaRPr lang="en-US" dirty="0">
              <a:latin typeface="+mj-lt"/>
            </a:endParaRPr>
          </a:p>
          <a:p>
            <a:r>
              <a:rPr lang="en-US" dirty="0">
                <a:latin typeface="+mj-lt"/>
              </a:rPr>
              <a:t>What about your name or initials?</a:t>
            </a:r>
          </a:p>
          <a:p>
            <a:endParaRPr lang="en-US" dirty="0">
              <a:latin typeface="+mj-lt"/>
            </a:endParaRPr>
          </a:p>
          <a:p>
            <a:r>
              <a:rPr lang="en-US" dirty="0">
                <a:latin typeface="+mj-lt"/>
              </a:rPr>
              <a:t>What about inventing new words and making rhymes?</a:t>
            </a:r>
          </a:p>
        </p:txBody>
      </p:sp>
      <p:sp>
        <p:nvSpPr>
          <p:cNvPr id="4" name="Title">
            <a:extLst>
              <a:ext uri="{FF2B5EF4-FFF2-40B4-BE49-F238E27FC236}">
                <a16:creationId xmlns:a16="http://schemas.microsoft.com/office/drawing/2014/main" id="{AC7F62CD-7878-798F-D895-55D5A78005C9}"/>
              </a:ext>
            </a:extLst>
          </p:cNvPr>
          <p:cNvSpPr>
            <a:spLocks noGrp="1" noRot="1" noMove="1" noResize="1" noEditPoints="1" noAdjustHandles="1" noChangeArrowheads="1" noChangeShapeType="1"/>
          </p:cNvSpPr>
          <p:nvPr>
            <p:ph type="title"/>
          </p:nvPr>
        </p:nvSpPr>
        <p:spPr/>
        <p:txBody>
          <a:bodyPr/>
          <a:lstStyle/>
          <a:p>
            <a:r>
              <a:rPr lang="en-US" sz="2800" dirty="0"/>
              <a:t>Your Business Name &amp; Logo</a:t>
            </a:r>
          </a:p>
        </p:txBody>
      </p:sp>
      <p:pic>
        <p:nvPicPr>
          <p:cNvPr id="5" name="Image">
            <a:extLst>
              <a:ext uri="{FF2B5EF4-FFF2-40B4-BE49-F238E27FC236}">
                <a16:creationId xmlns:a16="http://schemas.microsoft.com/office/drawing/2014/main" id="{B5533AA1-E53D-C1B1-C662-95ACB5C76987}"/>
              </a:ext>
            </a:extLst>
          </p:cNvPr>
          <p:cNvPicPr>
            <a:picLocks noGrp="1" noRo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965767" y="1149790"/>
            <a:ext cx="4681583" cy="4681583"/>
          </a:xfrm>
          <a:prstGeom prst="rect">
            <a:avLst/>
          </a:prstGeom>
        </p:spPr>
      </p:pic>
      <p:sp>
        <p:nvSpPr>
          <p:cNvPr id="6" name="Overlay">
            <a:extLst>
              <a:ext uri="{FF2B5EF4-FFF2-40B4-BE49-F238E27FC236}">
                <a16:creationId xmlns:a16="http://schemas.microsoft.com/office/drawing/2014/main" id="{481FE0AD-4C19-264A-512B-7D86FCC8BF29}"/>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Reflection">
            <a:extLst>
              <a:ext uri="{FF2B5EF4-FFF2-40B4-BE49-F238E27FC236}">
                <a16:creationId xmlns:a16="http://schemas.microsoft.com/office/drawing/2014/main" id="{B6A73ADE-8798-2A7F-BD78-E1A62F0F70AE}"/>
              </a:ext>
            </a:extLst>
          </p:cNvPr>
          <p:cNvGrpSpPr>
            <a:grpSpLocks noGrp="1" noUngrp="1" noRot="1" noMove="1" noResize="1"/>
          </p:cNvGrpSpPr>
          <p:nvPr/>
        </p:nvGrpSpPr>
        <p:grpSpPr>
          <a:xfrm>
            <a:off x="3371100" y="5035267"/>
            <a:ext cx="8711700" cy="1623900"/>
            <a:chOff x="3371100" y="5035267"/>
            <a:chExt cx="8711700" cy="1623900"/>
          </a:xfrm>
        </p:grpSpPr>
        <p:sp>
          <p:nvSpPr>
            <p:cNvPr id="8" name="Prompt">
              <a:extLst>
                <a:ext uri="{FF2B5EF4-FFF2-40B4-BE49-F238E27FC236}">
                  <a16:creationId xmlns:a16="http://schemas.microsoft.com/office/drawing/2014/main" id="{BD4B9C8C-9E67-5C0F-8527-AFA63332BAF1}"/>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Identify </a:t>
              </a:r>
              <a:r>
                <a:rPr lang="en-US" dirty="0"/>
                <a:t>other information that would help you with </a:t>
              </a:r>
            </a:p>
            <a:p>
              <a:pPr marL="0" marR="0" lvl="0" indent="0" algn="ctr" rtl="0">
                <a:lnSpc>
                  <a:spcPct val="100000"/>
                </a:lnSpc>
                <a:spcBef>
                  <a:spcPts val="0"/>
                </a:spcBef>
                <a:spcAft>
                  <a:spcPts val="0"/>
                </a:spcAft>
                <a:buClr>
                  <a:srgbClr val="000000"/>
                </a:buClr>
                <a:buSzPts val="2000"/>
                <a:buFont typeface="Arial"/>
                <a:buNone/>
              </a:pPr>
              <a:r>
                <a:rPr lang="en-US" dirty="0"/>
                <a:t>your business name and logo.</a:t>
              </a:r>
              <a:endParaRPr lang="en-US" i="0" u="none" strike="noStrike" cap="none" dirty="0">
                <a:solidFill>
                  <a:srgbClr val="000000"/>
                </a:solidFill>
              </a:endParaRPr>
            </a:p>
          </p:txBody>
        </p:sp>
        <p:pic>
          <p:nvPicPr>
            <p:cNvPr id="9" name="Problem Solving Badge">
              <a:extLst>
                <a:ext uri="{FF2B5EF4-FFF2-40B4-BE49-F238E27FC236}">
                  <a16:creationId xmlns:a16="http://schemas.microsoft.com/office/drawing/2014/main" id="{071D3552-F275-7026-74F0-2A689B7C6EFE}"/>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284539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37"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94F1167A-0CBA-2641-F8D2-5C51EA1DEE8C}"/>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pic>
        <p:nvPicPr>
          <p:cNvPr id="5" name="Image">
            <a:extLst>
              <a:ext uri="{FF2B5EF4-FFF2-40B4-BE49-F238E27FC236}">
                <a16:creationId xmlns:a16="http://schemas.microsoft.com/office/drawing/2014/main" id="{A6E0B459-E19E-0CAE-C81C-5E98E8CF502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934686" y="1611342"/>
            <a:ext cx="3635314" cy="36353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a:latin typeface="Montserrat "/>
              </a:rPr>
              <a:t>This incredible logo won the </a:t>
            </a:r>
            <a:r>
              <a:rPr lang="en-US" b="1" dirty="0">
                <a:latin typeface="Montserrat "/>
              </a:rPr>
              <a:t>Fiver Best Logo Competition</a:t>
            </a:r>
            <a:r>
              <a:rPr lang="en-US" dirty="0">
                <a:latin typeface="Montserrat "/>
              </a:rPr>
              <a:t> for 2023/24.</a:t>
            </a:r>
          </a:p>
          <a:p>
            <a:pPr marL="0" indent="0">
              <a:buNone/>
            </a:pPr>
            <a:endParaRPr lang="en-US" dirty="0">
              <a:latin typeface="Montserrat "/>
            </a:endParaRPr>
          </a:p>
          <a:p>
            <a:r>
              <a:rPr lang="en-US" dirty="0">
                <a:latin typeface="Montserrat "/>
              </a:rPr>
              <a:t>Why do you think this won? </a:t>
            </a:r>
          </a:p>
          <a:p>
            <a:endParaRPr lang="en-US" dirty="0">
              <a:latin typeface="Montserrat "/>
            </a:endParaRPr>
          </a:p>
          <a:p>
            <a:r>
              <a:rPr lang="en-US" dirty="0">
                <a:latin typeface="Montserrat "/>
              </a:rPr>
              <a:t>What features can you pick out?</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a:t>Logo Example</a:t>
            </a:r>
            <a:endParaRPr lang="en-US" sz="2800" dirty="0"/>
          </a:p>
        </p:txBody>
      </p:sp>
      <p:sp>
        <p:nvSpPr>
          <p:cNvPr id="12" name="Overlay">
            <a:extLst>
              <a:ext uri="{FF2B5EF4-FFF2-40B4-BE49-F238E27FC236}">
                <a16:creationId xmlns:a16="http://schemas.microsoft.com/office/drawing/2014/main" id="{535FFCA5-8B45-6302-F7F1-4E51794F878C}"/>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Reflection">
            <a:extLst>
              <a:ext uri="{FF2B5EF4-FFF2-40B4-BE49-F238E27FC236}">
                <a16:creationId xmlns:a16="http://schemas.microsoft.com/office/drawing/2014/main" id="{60F3E8A4-2F8C-44EF-67E4-AD19F5ED9C0B}"/>
              </a:ext>
            </a:extLst>
          </p:cNvPr>
          <p:cNvGrpSpPr>
            <a:grpSpLocks noGrp="1" noUngrp="1" noRot="1" noMove="1" noResize="1"/>
          </p:cNvGrpSpPr>
          <p:nvPr/>
        </p:nvGrpSpPr>
        <p:grpSpPr>
          <a:xfrm>
            <a:off x="3368357" y="5035267"/>
            <a:ext cx="8711702" cy="1623900"/>
            <a:chOff x="3368357" y="5035267"/>
            <a:chExt cx="8711702" cy="1623900"/>
          </a:xfrm>
        </p:grpSpPr>
        <p:sp>
          <p:nvSpPr>
            <p:cNvPr id="7" name="Prompt">
              <a:extLst>
                <a:ext uri="{FF2B5EF4-FFF2-40B4-BE49-F238E27FC236}">
                  <a16:creationId xmlns:a16="http://schemas.microsoft.com/office/drawing/2014/main" id="{125AEFAC-7659-1EC8-C75B-294CBF2969B4}"/>
                </a:ext>
              </a:extLst>
            </p:cNvPr>
            <p:cNvSpPr>
              <a:spLocks noGrp="1" noRot="1" noMove="1" noResize="1" noEditPoints="1" noAdjustHandles="1" noChangeArrowheads="1" noChangeShapeType="1"/>
            </p:cNvSpPr>
            <p:nvPr/>
          </p:nvSpPr>
          <p:spPr>
            <a:xfrm flipH="1">
              <a:off x="3368357" y="5035267"/>
              <a:ext cx="7985435"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b="1" dirty="0"/>
                <a:t>Think: </a:t>
              </a:r>
              <a:r>
                <a:rPr lang="en-GB" dirty="0"/>
                <a:t>Before you give your answer, take time to consider how you will explain your thoughts.</a:t>
              </a:r>
              <a:endParaRPr i="0" u="none" strike="noStrike" cap="none" dirty="0">
                <a:solidFill>
                  <a:srgbClr val="000000"/>
                </a:solidFill>
              </a:endParaRPr>
            </a:p>
          </p:txBody>
        </p:sp>
        <p:pic>
          <p:nvPicPr>
            <p:cNvPr id="8" name="Speaking Badge">
              <a:extLst>
                <a:ext uri="{FF2B5EF4-FFF2-40B4-BE49-F238E27FC236}">
                  <a16:creationId xmlns:a16="http://schemas.microsoft.com/office/drawing/2014/main" id="{4381DF4D-B5DC-4470-CB5C-31D6EC092607}"/>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7541" y="5201167"/>
              <a:ext cx="1452518" cy="1458000"/>
            </a:xfrm>
            <a:prstGeom prst="rect">
              <a:avLst/>
            </a:prstGeom>
            <a:noFill/>
            <a:ln>
              <a:noFill/>
            </a:ln>
          </p:spPr>
        </p:pic>
      </p:grpSp>
    </p:spTree>
    <p:extLst>
      <p:ext uri="{BB962C8B-B14F-4D97-AF65-F5344CB8AC3E}">
        <p14:creationId xmlns:p14="http://schemas.microsoft.com/office/powerpoint/2010/main" val="20850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37"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E78AE-1AF4-B1C8-F49C-1E671ADEF728}"/>
            </a:ext>
          </a:extLst>
        </p:cNvPr>
        <p:cNvGrpSpPr/>
        <p:nvPr/>
      </p:nvGrpSpPr>
      <p:grpSpPr>
        <a:xfrm>
          <a:off x="0" y="0"/>
          <a:ext cx="0" cy="0"/>
          <a:chOff x="0" y="0"/>
          <a:chExt cx="0" cy="0"/>
        </a:xfrm>
      </p:grpSpPr>
      <p:sp>
        <p:nvSpPr>
          <p:cNvPr id="3" name="Text">
            <a:extLst>
              <a:ext uri="{FF2B5EF4-FFF2-40B4-BE49-F238E27FC236}">
                <a16:creationId xmlns:a16="http://schemas.microsoft.com/office/drawing/2014/main" id="{9D0DA3AD-5E92-FC07-F7CE-63383AA14D3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j-lt"/>
              </a:rPr>
              <a:t>Now it’s your turn. </a:t>
            </a:r>
          </a:p>
          <a:p>
            <a:pPr marL="0" indent="0">
              <a:buNone/>
            </a:pPr>
            <a:endParaRPr lang="en-US" b="1" dirty="0">
              <a:latin typeface="+mj-lt"/>
            </a:endParaRPr>
          </a:p>
          <a:p>
            <a:pPr marL="0" indent="0">
              <a:buNone/>
            </a:pPr>
            <a:r>
              <a:rPr lang="en-US" dirty="0">
                <a:latin typeface="+mj-lt"/>
              </a:rPr>
              <a:t>Remember, it’s important to choose a name and logo…</a:t>
            </a:r>
          </a:p>
          <a:p>
            <a:endParaRPr lang="en-US" dirty="0">
              <a:latin typeface="+mj-lt"/>
            </a:endParaRPr>
          </a:p>
          <a:p>
            <a:r>
              <a:rPr lang="en-US" dirty="0">
                <a:latin typeface="+mj-lt"/>
              </a:rPr>
              <a:t>That represents what the business does.</a:t>
            </a:r>
          </a:p>
          <a:p>
            <a:pPr marL="0" indent="0">
              <a:buNone/>
            </a:pPr>
            <a:endParaRPr lang="en-US" dirty="0">
              <a:latin typeface="+mj-lt"/>
            </a:endParaRPr>
          </a:p>
          <a:p>
            <a:r>
              <a:rPr lang="en-US" dirty="0">
                <a:latin typeface="+mj-lt"/>
              </a:rPr>
              <a:t>That is memorable.</a:t>
            </a:r>
          </a:p>
          <a:p>
            <a:endParaRPr lang="en-US" dirty="0">
              <a:latin typeface="+mj-lt"/>
            </a:endParaRPr>
          </a:p>
          <a:p>
            <a:r>
              <a:rPr lang="en-US" dirty="0">
                <a:latin typeface="+mj-lt"/>
              </a:rPr>
              <a:t>That is unique (we don’t want copyright or brand infringements!).</a:t>
            </a:r>
            <a:r>
              <a:rPr lang="en-US" b="1" dirty="0">
                <a:latin typeface="+mj-lt"/>
              </a:rPr>
              <a:t>		</a:t>
            </a:r>
          </a:p>
        </p:txBody>
      </p:sp>
      <p:sp>
        <p:nvSpPr>
          <p:cNvPr id="4" name="Title">
            <a:extLst>
              <a:ext uri="{FF2B5EF4-FFF2-40B4-BE49-F238E27FC236}">
                <a16:creationId xmlns:a16="http://schemas.microsoft.com/office/drawing/2014/main" id="{A76098FD-8F77-6631-82E5-2900DD4BBEC4}"/>
              </a:ext>
            </a:extLst>
          </p:cNvPr>
          <p:cNvSpPr>
            <a:spLocks noGrp="1" noRot="1" noMove="1" noResize="1" noEditPoints="1" noAdjustHandles="1" noChangeArrowheads="1" noChangeShapeType="1"/>
          </p:cNvSpPr>
          <p:nvPr>
            <p:ph type="title"/>
          </p:nvPr>
        </p:nvSpPr>
        <p:spPr/>
        <p:txBody>
          <a:bodyPr/>
          <a:lstStyle/>
          <a:p>
            <a:r>
              <a:rPr lang="en-US" sz="2800" dirty="0"/>
              <a:t>What’s in a Name?</a:t>
            </a:r>
          </a:p>
        </p:txBody>
      </p:sp>
      <p:pic>
        <p:nvPicPr>
          <p:cNvPr id="5" name="Image">
            <a:extLst>
              <a:ext uri="{FF2B5EF4-FFF2-40B4-BE49-F238E27FC236}">
                <a16:creationId xmlns:a16="http://schemas.microsoft.com/office/drawing/2014/main" id="{1EBFDBF2-4CFA-6172-B7B1-0D31404F7878}"/>
              </a:ext>
            </a:extLst>
          </p:cNvPr>
          <p:cNvPicPr>
            <a:picLocks noGrp="1" noRo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965767" y="1149790"/>
            <a:ext cx="4681583" cy="4681583"/>
          </a:xfrm>
          <a:prstGeom prst="rect">
            <a:avLst/>
          </a:prstGeom>
        </p:spPr>
      </p:pic>
      <p:pic>
        <p:nvPicPr>
          <p:cNvPr id="7" name="?" descr="A question mark and a question mark&#10;&#10;Description automatically generated">
            <a:extLst>
              <a:ext uri="{FF2B5EF4-FFF2-40B4-BE49-F238E27FC236}">
                <a16:creationId xmlns:a16="http://schemas.microsoft.com/office/drawing/2014/main" id="{0C1CF77C-6435-E5BA-8F00-11E0118B6782}"/>
              </a:ext>
            </a:extLst>
          </p:cNvPr>
          <p:cNvPicPr>
            <a:picLocks noGrp="1" noRot="1" noChangeAspect="1" noMove="1" noResize="1" noEditPoints="1" noAdjustHandles="1" noChangeArrowheads="1" noChangeShapeType="1" noCrop="1"/>
          </p:cNvPicPr>
          <p:nvPr>
            <p:ph type="pic" sz="quarter" idx="13"/>
          </p:nvPr>
        </p:nvPicPr>
        <p:blipFill>
          <a:blip r:embed="rId5">
            <a:extLst>
              <a:ext uri="{28A0092B-C50C-407E-A947-70E740481C1C}">
                <a14:useLocalDpi xmlns:a14="http://schemas.microsoft.com/office/drawing/2010/main" val="0"/>
              </a:ext>
            </a:extLst>
          </a:blip>
          <a:srcRect l="9954" r="9954"/>
          <a:stretch>
            <a:fillRect/>
          </a:stretch>
        </p:blipFill>
        <p:spPr>
          <a:xfrm>
            <a:off x="6686550" y="-15875"/>
            <a:ext cx="5505450" cy="6873875"/>
          </a:xfrm>
        </p:spPr>
      </p:pic>
      <p:sp>
        <p:nvSpPr>
          <p:cNvPr id="9" name="Overlay">
            <a:extLst>
              <a:ext uri="{FF2B5EF4-FFF2-40B4-BE49-F238E27FC236}">
                <a16:creationId xmlns:a16="http://schemas.microsoft.com/office/drawing/2014/main" id="{3BB62D15-9AA7-BD0F-77FA-84EA901DAEE8}"/>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Reflection">
            <a:extLst>
              <a:ext uri="{FF2B5EF4-FFF2-40B4-BE49-F238E27FC236}">
                <a16:creationId xmlns:a16="http://schemas.microsoft.com/office/drawing/2014/main" id="{17782BA4-C3E4-666F-9FC2-3A8DA3CAAB8F}"/>
              </a:ext>
            </a:extLst>
          </p:cNvPr>
          <p:cNvGrpSpPr>
            <a:grpSpLocks noGrp="1" noUngrp="1" noRot="1" noMove="1" noResize="1"/>
          </p:cNvGrpSpPr>
          <p:nvPr/>
        </p:nvGrpSpPr>
        <p:grpSpPr>
          <a:xfrm>
            <a:off x="3371100" y="4738255"/>
            <a:ext cx="8708650" cy="1914824"/>
            <a:chOff x="3371100" y="4738255"/>
            <a:chExt cx="8708650" cy="1914824"/>
          </a:xfrm>
        </p:grpSpPr>
        <p:sp>
          <p:nvSpPr>
            <p:cNvPr id="11" name="Prompt">
              <a:extLst>
                <a:ext uri="{FF2B5EF4-FFF2-40B4-BE49-F238E27FC236}">
                  <a16:creationId xmlns:a16="http://schemas.microsoft.com/office/drawing/2014/main" id="{B08077EC-359A-E175-7795-237250BCDF3E}"/>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Why is it important to be willing to take on new challenges? </a:t>
              </a:r>
              <a:r>
                <a:rPr lang="en-US" dirty="0">
                  <a:solidFill>
                    <a:srgbClr val="000000"/>
                  </a:solidFill>
                </a:rPr>
                <a:t>How do you know if your ideas are successful?</a:t>
              </a:r>
              <a:endParaRPr lang="en-US" i="0" u="none" strike="noStrike" cap="none" dirty="0">
                <a:solidFill>
                  <a:srgbClr val="000000"/>
                </a:solidFill>
              </a:endParaRPr>
            </a:p>
          </p:txBody>
        </p:sp>
        <p:pic>
          <p:nvPicPr>
            <p:cNvPr id="12" name="Creativity Badge">
              <a:extLst>
                <a:ext uri="{FF2B5EF4-FFF2-40B4-BE49-F238E27FC236}">
                  <a16:creationId xmlns:a16="http://schemas.microsoft.com/office/drawing/2014/main" id="{2C5EE2A4-2412-2C6D-66A8-2AC88E3EA73C}"/>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10627850" y="5207254"/>
              <a:ext cx="1451900" cy="1445825"/>
            </a:xfrm>
            <a:prstGeom prst="rect">
              <a:avLst/>
            </a:prstGeom>
            <a:noFill/>
            <a:ln>
              <a:noFill/>
            </a:ln>
          </p:spPr>
        </p:pic>
        <p:pic>
          <p:nvPicPr>
            <p:cNvPr id="13" name="Aiming High Badge">
              <a:extLst>
                <a:ext uri="{FF2B5EF4-FFF2-40B4-BE49-F238E27FC236}">
                  <a16:creationId xmlns:a16="http://schemas.microsoft.com/office/drawing/2014/main" id="{81D14976-15A0-224D-5649-E273280EC842}"/>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9660265" y="5190481"/>
              <a:ext cx="1451924" cy="1458000"/>
            </a:xfrm>
            <a:prstGeom prst="rect">
              <a:avLst/>
            </a:prstGeom>
            <a:noFill/>
            <a:ln>
              <a:noFill/>
            </a:ln>
          </p:spPr>
        </p:pic>
      </p:grpSp>
    </p:spTree>
    <p:extLst>
      <p:ext uri="{BB962C8B-B14F-4D97-AF65-F5344CB8AC3E}">
        <p14:creationId xmlns:p14="http://schemas.microsoft.com/office/powerpoint/2010/main" val="87997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37"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900" decel="100000" fill="hold"/>
                                        <p:tgtEl>
                                          <p:spTgt spid="1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8F41-E8C3-2365-51C2-6FA55EF9E4F3}"/>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66885E70-5FDC-791C-529C-7B2B9224CE72}"/>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dirty="0">
                <a:latin typeface="+mj-lt"/>
              </a:rPr>
              <a:t>When starting a business, researching the market is very important. It can help you find out information about your customers, competitors and your business.</a:t>
            </a:r>
          </a:p>
          <a:p>
            <a:pPr marL="0" indent="0">
              <a:buNone/>
            </a:pPr>
            <a:endParaRPr lang="en-US" dirty="0">
              <a:latin typeface="+mj-lt"/>
            </a:endParaRPr>
          </a:p>
          <a:p>
            <a:pPr marL="0" indent="0">
              <a:buNone/>
            </a:pPr>
            <a:r>
              <a:rPr lang="en-US" dirty="0">
                <a:latin typeface="+mj-lt"/>
              </a:rPr>
              <a:t>Using your </a:t>
            </a:r>
            <a:r>
              <a:rPr lang="en-US" b="1" dirty="0">
                <a:latin typeface="+mj-lt"/>
              </a:rPr>
              <a:t>Fiver Challenge Workbook </a:t>
            </a:r>
            <a:r>
              <a:rPr lang="en-US" dirty="0">
                <a:latin typeface="+mj-lt"/>
              </a:rPr>
              <a:t>to guide you and the </a:t>
            </a:r>
            <a:r>
              <a:rPr lang="en-US" b="1" dirty="0">
                <a:latin typeface="+mj-lt"/>
              </a:rPr>
              <a:t>Market Research Questionnaire Template </a:t>
            </a:r>
            <a:r>
              <a:rPr lang="en-US" dirty="0">
                <a:latin typeface="+mj-lt"/>
              </a:rPr>
              <a:t>you can now test out your idea, your business name and logo on people to find it if it works. </a:t>
            </a:r>
          </a:p>
          <a:p>
            <a:pPr marL="0" indent="0">
              <a:buNone/>
            </a:pPr>
            <a:endParaRPr lang="en-US" dirty="0">
              <a:latin typeface="+mj-lt"/>
            </a:endParaRPr>
          </a:p>
          <a:p>
            <a:pPr marL="0" indent="0">
              <a:buNone/>
            </a:pPr>
            <a:r>
              <a:rPr lang="en-US" dirty="0">
                <a:latin typeface="+mj-lt"/>
              </a:rPr>
              <a:t>Be prepared, you may need to make some changes depending on what people say.</a:t>
            </a:r>
          </a:p>
          <a:p>
            <a:pPr marL="0" indent="0">
              <a:buNone/>
            </a:pPr>
            <a:endParaRPr lang="en-US" b="1" dirty="0">
              <a:latin typeface="+mj-lt"/>
            </a:endParaRPr>
          </a:p>
        </p:txBody>
      </p:sp>
      <p:sp>
        <p:nvSpPr>
          <p:cNvPr id="2" name="Title">
            <a:extLst>
              <a:ext uri="{FF2B5EF4-FFF2-40B4-BE49-F238E27FC236}">
                <a16:creationId xmlns:a16="http://schemas.microsoft.com/office/drawing/2014/main" id="{6F5D0E1D-6816-0D35-A068-CF9ED316D0CE}"/>
              </a:ext>
            </a:extLst>
          </p:cNvPr>
          <p:cNvSpPr>
            <a:spLocks noGrp="1" noRot="1" noMove="1" noResize="1" noEditPoints="1" noAdjustHandles="1" noChangeArrowheads="1" noChangeShapeType="1"/>
          </p:cNvSpPr>
          <p:nvPr>
            <p:ph type="title"/>
          </p:nvPr>
        </p:nvSpPr>
        <p:spPr/>
        <p:txBody>
          <a:bodyPr/>
          <a:lstStyle/>
          <a:p>
            <a:r>
              <a:rPr lang="en-GB" dirty="0"/>
              <a:t>Your Market Research</a:t>
            </a:r>
            <a:endParaRPr lang="en-US" dirty="0"/>
          </a:p>
        </p:txBody>
      </p:sp>
      <p:sp>
        <p:nvSpPr>
          <p:cNvPr id="7" name="Overlay">
            <a:extLst>
              <a:ext uri="{FF2B5EF4-FFF2-40B4-BE49-F238E27FC236}">
                <a16:creationId xmlns:a16="http://schemas.microsoft.com/office/drawing/2014/main" id="{0E35A600-3F70-3ADD-C63C-D035B0328C27}"/>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Reflection">
            <a:extLst>
              <a:ext uri="{FF2B5EF4-FFF2-40B4-BE49-F238E27FC236}">
                <a16:creationId xmlns:a16="http://schemas.microsoft.com/office/drawing/2014/main" id="{6FF47E70-3A56-D61A-9018-D6E79BE9C353}"/>
              </a:ext>
            </a:extLst>
          </p:cNvPr>
          <p:cNvGrpSpPr>
            <a:grpSpLocks noGrp="1" noUngrp="1" noRot="1" noMove="1" noResize="1"/>
          </p:cNvGrpSpPr>
          <p:nvPr/>
        </p:nvGrpSpPr>
        <p:grpSpPr>
          <a:xfrm>
            <a:off x="3371100" y="4738255"/>
            <a:ext cx="8708650" cy="1917862"/>
            <a:chOff x="3371100" y="4738255"/>
            <a:chExt cx="8708650" cy="1917862"/>
          </a:xfrm>
        </p:grpSpPr>
        <p:sp>
          <p:nvSpPr>
            <p:cNvPr id="11" name="Prompt">
              <a:extLst>
                <a:ext uri="{FF2B5EF4-FFF2-40B4-BE49-F238E27FC236}">
                  <a16:creationId xmlns:a16="http://schemas.microsoft.com/office/drawing/2014/main" id="{1F0B22D1-E8F2-9D3C-8025-C461AD79F701}"/>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How do we know what information we need? What are some of the key questions that you should include about your ideas?</a:t>
              </a:r>
              <a:endParaRPr lang="en-US" i="0" u="none" strike="noStrike" cap="none" dirty="0">
                <a:solidFill>
                  <a:srgbClr val="000000"/>
                </a:solidFill>
              </a:endParaRPr>
            </a:p>
          </p:txBody>
        </p:sp>
        <p:pic>
          <p:nvPicPr>
            <p:cNvPr id="12" name="Creativity Badge">
              <a:extLst>
                <a:ext uri="{FF2B5EF4-FFF2-40B4-BE49-F238E27FC236}">
                  <a16:creationId xmlns:a16="http://schemas.microsoft.com/office/drawing/2014/main" id="{C54A8A33-4CB1-8E43-ECC1-5DB67EB651A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7850" y="5204217"/>
              <a:ext cx="1451900" cy="1451900"/>
            </a:xfrm>
            <a:prstGeom prst="rect">
              <a:avLst/>
            </a:prstGeom>
            <a:noFill/>
            <a:ln>
              <a:noFill/>
            </a:ln>
          </p:spPr>
        </p:pic>
        <p:pic>
          <p:nvPicPr>
            <p:cNvPr id="13" name="Problem Solving Badge">
              <a:extLst>
                <a:ext uri="{FF2B5EF4-FFF2-40B4-BE49-F238E27FC236}">
                  <a16:creationId xmlns:a16="http://schemas.microsoft.com/office/drawing/2014/main" id="{613A1ACF-4BE4-0801-FBB0-093A4665DB1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9657227" y="5190481"/>
              <a:ext cx="1458000" cy="1458000"/>
            </a:xfrm>
            <a:prstGeom prst="rect">
              <a:avLst/>
            </a:prstGeom>
            <a:noFill/>
            <a:ln>
              <a:noFill/>
            </a:ln>
          </p:spPr>
        </p:pic>
      </p:grpSp>
    </p:spTree>
    <p:extLst>
      <p:ext uri="{BB962C8B-B14F-4D97-AF65-F5344CB8AC3E}">
        <p14:creationId xmlns:p14="http://schemas.microsoft.com/office/powerpoint/2010/main" val="37278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7"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kill Badges" descr="A green and yellow circular buttons with a light bulb and a leaf&#10;&#10;Description automatically generated">
            <a:extLst>
              <a:ext uri="{FF2B5EF4-FFF2-40B4-BE49-F238E27FC236}">
                <a16:creationId xmlns:a16="http://schemas.microsoft.com/office/drawing/2014/main" id="{70E8AFD7-D808-CC37-E95A-58A79E6D845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51750" y="5502491"/>
            <a:ext cx="7807307" cy="1165856"/>
          </a:xfrm>
          <a:prstGeom prst="rect">
            <a:avLst/>
          </a:prstGeom>
        </p:spPr>
      </p:pic>
      <p:sp>
        <p:nvSpPr>
          <p:cNvPr id="3" name="Text">
            <a:extLst>
              <a:ext uri="{FF2B5EF4-FFF2-40B4-BE49-F238E27FC236}">
                <a16:creationId xmlns:a16="http://schemas.microsoft.com/office/drawing/2014/main" id="{63ADE78F-0128-5E5F-2E67-7584F02780A4}"/>
              </a:ext>
            </a:extLst>
          </p:cNvPr>
          <p:cNvSpPr>
            <a:spLocks noGrp="1" noRot="1" noMove="1" noResize="1" noEditPoints="1" noAdjustHandles="1" noChangeArrowheads="1" noChangeShapeType="1"/>
          </p:cNvSpPr>
          <p:nvPr>
            <p:ph type="body" sz="quarter" idx="12"/>
          </p:nvPr>
        </p:nvSpPr>
        <p:spPr>
          <a:xfrm>
            <a:off x="651750" y="2367214"/>
            <a:ext cx="7807307" cy="4033586"/>
          </a:xfrm>
        </p:spPr>
        <p:txBody>
          <a:bodyPr/>
          <a:lstStyle/>
          <a:p>
            <a:pPr>
              <a:buBlip>
                <a:blip r:embed="rId4"/>
              </a:buBlip>
            </a:pPr>
            <a:r>
              <a:rPr lang="en-US" sz="1800" dirty="0">
                <a:latin typeface="+mj-lt"/>
              </a:rPr>
              <a:t>You have collected your £5.</a:t>
            </a:r>
          </a:p>
          <a:p>
            <a:pPr>
              <a:buBlip>
                <a:blip r:embed="rId4"/>
              </a:buBlip>
            </a:pPr>
            <a:r>
              <a:rPr lang="en-US" sz="1800" dirty="0">
                <a:latin typeface="+mj-lt"/>
              </a:rPr>
              <a:t>You selected your product or service.</a:t>
            </a:r>
          </a:p>
          <a:p>
            <a:pPr>
              <a:buBlip>
                <a:blip r:embed="rId4"/>
              </a:buBlip>
            </a:pPr>
            <a:r>
              <a:rPr lang="en-US" sz="1800" dirty="0">
                <a:latin typeface="+mj-lt"/>
              </a:rPr>
              <a:t>You have a business name and logo.</a:t>
            </a:r>
          </a:p>
          <a:p>
            <a:pPr>
              <a:buBlip>
                <a:blip r:embed="rId4"/>
              </a:buBlip>
            </a:pPr>
            <a:r>
              <a:rPr lang="en-US" sz="1800" dirty="0">
                <a:latin typeface="+mj-lt"/>
              </a:rPr>
              <a:t>You have done your market research.</a:t>
            </a:r>
          </a:p>
          <a:p>
            <a:pPr>
              <a:buBlip>
                <a:blip r:embed="rId4"/>
              </a:buBlip>
            </a:pPr>
            <a:r>
              <a:rPr lang="en-US" sz="1800" dirty="0">
                <a:latin typeface="+mj-lt"/>
              </a:rPr>
              <a:t>You may have a product or service design.</a:t>
            </a:r>
          </a:p>
          <a:p>
            <a:pPr>
              <a:buBlip>
                <a:blip r:embed="rId4"/>
              </a:buBlip>
            </a:pPr>
            <a:r>
              <a:rPr lang="en-US" sz="1800" dirty="0">
                <a:latin typeface="+mj-lt"/>
              </a:rPr>
              <a:t>You have entered the </a:t>
            </a:r>
            <a:r>
              <a:rPr lang="en-US" sz="1800" b="1" dirty="0">
                <a:latin typeface="+mj-lt"/>
              </a:rPr>
              <a:t>Logo Competition</a:t>
            </a:r>
            <a:r>
              <a:rPr lang="en-US" sz="1800" dirty="0">
                <a:latin typeface="+mj-lt"/>
              </a:rPr>
              <a:t>!</a:t>
            </a:r>
          </a:p>
          <a:p>
            <a:pPr>
              <a:buBlip>
                <a:blip r:embed="rId4"/>
              </a:buBlip>
            </a:pPr>
            <a:r>
              <a:rPr lang="en-US" sz="1800" dirty="0">
                <a:latin typeface="+mj-lt"/>
              </a:rPr>
              <a:t>You have developed your essential skills.</a:t>
            </a:r>
          </a:p>
          <a:p>
            <a:endParaRPr lang="en-US" dirty="0"/>
          </a:p>
        </p:txBody>
      </p:sp>
      <p:sp>
        <p:nvSpPr>
          <p:cNvPr id="2" name="Title">
            <a:extLst>
              <a:ext uri="{FF2B5EF4-FFF2-40B4-BE49-F238E27FC236}">
                <a16:creationId xmlns:a16="http://schemas.microsoft.com/office/drawing/2014/main" id="{D0BF2B67-122C-07A8-182E-342070B28ED7}"/>
              </a:ext>
            </a:extLst>
          </p:cNvPr>
          <p:cNvSpPr>
            <a:spLocks noGrp="1" noRot="1" noMove="1" noResize="1" noEditPoints="1" noAdjustHandles="1" noChangeArrowheads="1" noChangeShapeType="1"/>
          </p:cNvSpPr>
          <p:nvPr>
            <p:ph type="title"/>
          </p:nvPr>
        </p:nvSpPr>
        <p:spPr/>
        <p:txBody>
          <a:bodyPr/>
          <a:lstStyle/>
          <a:p>
            <a:r>
              <a:rPr lang="en-US" dirty="0"/>
              <a:t>Week 1 Recap</a:t>
            </a:r>
          </a:p>
        </p:txBody>
      </p:sp>
      <p:pic>
        <p:nvPicPr>
          <p:cNvPr id="5" name="Arrow Frame">
            <a:extLst>
              <a:ext uri="{FF2B5EF4-FFF2-40B4-BE49-F238E27FC236}">
                <a16:creationId xmlns:a16="http://schemas.microsoft.com/office/drawing/2014/main" id="{D6B718BF-2237-9513-DAC5-59746036B904}"/>
              </a:ext>
            </a:extLst>
          </p:cNvPr>
          <p:cNvPicPr>
            <a:picLocks noGrp="1" noRot="1" noMove="1" noResize="1" noEditPoints="1" noAdjustHandles="1" noChangeArrowheads="1" noChangeShapeType="1" noCrop="1"/>
          </p:cNvPicPr>
          <p:nvPr/>
        </p:nvPicPr>
        <p:blipFill>
          <a:blip r:embed="rId5"/>
          <a:stretch>
            <a:fillRect/>
          </a:stretch>
        </p:blipFill>
        <p:spPr>
          <a:xfrm>
            <a:off x="7537938" y="772581"/>
            <a:ext cx="1842237" cy="2302154"/>
          </a:xfrm>
          <a:prstGeom prst="rect">
            <a:avLst/>
          </a:prstGeom>
        </p:spPr>
      </p:pic>
    </p:spTree>
    <p:extLst>
      <p:ext uri="{BB962C8B-B14F-4D97-AF65-F5344CB8AC3E}">
        <p14:creationId xmlns:p14="http://schemas.microsoft.com/office/powerpoint/2010/main" val="22630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900" decel="100000" fill="hold"/>
                                        <p:tgtEl>
                                          <p:spTgt spid="4"/>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C7B4C824-9D8D-3878-6B6D-C596E34A9411}"/>
              </a:ext>
            </a:extLst>
          </p:cNvPr>
          <p:cNvSpPr txBox="1">
            <a:spLocks noGrp="1" noRot="1" noMove="1" noResize="1" noEditPoints="1" noAdjustHandles="1" noChangeArrowheads="1" noChangeShapeType="1"/>
          </p:cNvSpPr>
          <p:nvPr/>
        </p:nvSpPr>
        <p:spPr>
          <a:xfrm>
            <a:off x="2143125" y="4526230"/>
            <a:ext cx="7905749" cy="71490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Montserrat"/>
                <a:ea typeface="+mn-ea"/>
                <a:cs typeface="+mn-cs"/>
              </a:rPr>
              <a:t>Well done, you have completed </a:t>
            </a:r>
            <a:r>
              <a:rPr kumimoji="0" lang="en-GB" sz="2000" b="1" i="0" u="none" strike="noStrike" kern="1200" cap="none" spc="0" normalizeH="0" baseline="0" noProof="0" dirty="0">
                <a:ln>
                  <a:noFill/>
                </a:ln>
                <a:solidFill>
                  <a:schemeClr val="bg1"/>
                </a:solidFill>
                <a:effectLst/>
                <a:uLnTx/>
                <a:uFillTx/>
                <a:latin typeface="Montserrat"/>
                <a:ea typeface="+mn-ea"/>
                <a:cs typeface="+mn-cs"/>
              </a:rPr>
              <a:t>Week 1</a:t>
            </a:r>
            <a:r>
              <a:rPr kumimoji="0" lang="en-GB" sz="2000" b="0" i="0" u="none" strike="noStrike" kern="1200" cap="none" spc="0" normalizeH="0" baseline="0" noProof="0" dirty="0">
                <a:ln>
                  <a:noFill/>
                </a:ln>
                <a:solidFill>
                  <a:schemeClr val="bg1"/>
                </a:solidFill>
                <a:effectLst/>
                <a:uLnTx/>
                <a:uFillTx/>
                <a:latin typeface="Montserrat"/>
                <a:ea typeface="+mn-ea"/>
                <a:cs typeface="+mn-cs"/>
              </a:rPr>
              <a:t>!</a:t>
            </a:r>
          </a:p>
        </p:txBody>
      </p:sp>
      <p:sp>
        <p:nvSpPr>
          <p:cNvPr id="4" name="Title">
            <a:extLst>
              <a:ext uri="{FF2B5EF4-FFF2-40B4-BE49-F238E27FC236}">
                <a16:creationId xmlns:a16="http://schemas.microsoft.com/office/drawing/2014/main" id="{9C067A1D-A966-772D-7359-E5C850C22FF3}"/>
              </a:ext>
            </a:extLst>
          </p:cNvPr>
          <p:cNvSpPr txBox="1">
            <a:spLocks noGrp="1" noRot="1" noMove="1" noResize="1" noEditPoints="1" noAdjustHandles="1" noChangeArrowheads="1" noChangeShapeType="1"/>
          </p:cNvSpPr>
          <p:nvPr/>
        </p:nvSpPr>
        <p:spPr>
          <a:xfrm>
            <a:off x="2143124" y="3193843"/>
            <a:ext cx="7905750" cy="12557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8800" b="1" i="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800" b="1" i="0" u="none" strike="noStrike" kern="1200" cap="none" spc="0" normalizeH="0" baseline="0" noProof="0" dirty="0">
                <a:ln>
                  <a:noFill/>
                </a:ln>
                <a:solidFill>
                  <a:schemeClr val="bg1"/>
                </a:solidFill>
                <a:effectLst/>
                <a:uLnTx/>
                <a:uFillTx/>
                <a:latin typeface="Montserrat"/>
                <a:ea typeface="+mn-ea"/>
                <a:cs typeface="+mn-cs"/>
              </a:rPr>
              <a:t>COMPLETE</a:t>
            </a:r>
          </a:p>
        </p:txBody>
      </p:sp>
      <p:pic>
        <p:nvPicPr>
          <p:cNvPr id="8" name="Tick" descr="A blue and yellow check mark&#10;&#10;Description automatically generated">
            <a:extLst>
              <a:ext uri="{FF2B5EF4-FFF2-40B4-BE49-F238E27FC236}">
                <a16:creationId xmlns:a16="http://schemas.microsoft.com/office/drawing/2014/main" id="{AE28C154-3333-75D0-29A3-32F9EADF20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132785" y="293296"/>
            <a:ext cx="3917724" cy="3917724"/>
          </a:xfrm>
          <a:prstGeom prst="rect">
            <a:avLst/>
          </a:prstGeom>
        </p:spPr>
      </p:pic>
    </p:spTree>
    <p:extLst>
      <p:ext uri="{BB962C8B-B14F-4D97-AF65-F5344CB8AC3E}">
        <p14:creationId xmlns:p14="http://schemas.microsoft.com/office/powerpoint/2010/main" val="101908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7F04-D9C7-9B50-E6BF-17F25C1CA8B0}"/>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0D36E3AE-7A95-A3A4-96B0-1FE86D4912D3}"/>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b="1" dirty="0">
                <a:latin typeface="+mj-lt"/>
              </a:rPr>
              <a:t>Have you ever thought of something that you would like to provide or create?</a:t>
            </a:r>
          </a:p>
          <a:p>
            <a:pPr marL="0" indent="0">
              <a:buNone/>
            </a:pPr>
            <a:endParaRPr lang="en-US" b="1" dirty="0">
              <a:latin typeface="+mj-lt"/>
            </a:endParaRPr>
          </a:p>
          <a:p>
            <a:r>
              <a:rPr lang="en-US" dirty="0">
                <a:latin typeface="+mj-lt"/>
              </a:rPr>
              <a:t>Usually when we provide something for someone, and charge them money for it, we call it a </a:t>
            </a:r>
            <a:r>
              <a:rPr lang="en-US" b="1" dirty="0">
                <a:latin typeface="+mj-lt"/>
              </a:rPr>
              <a:t>service</a:t>
            </a:r>
            <a:r>
              <a:rPr lang="en-US" dirty="0">
                <a:latin typeface="+mj-lt"/>
              </a:rPr>
              <a:t>.</a:t>
            </a:r>
          </a:p>
          <a:p>
            <a:r>
              <a:rPr lang="en-US" dirty="0">
                <a:latin typeface="+mj-lt"/>
              </a:rPr>
              <a:t>When we create something and sell it, we call it a </a:t>
            </a:r>
            <a:r>
              <a:rPr lang="en-US" b="1" dirty="0">
                <a:latin typeface="+mj-lt"/>
              </a:rPr>
              <a:t>product</a:t>
            </a:r>
            <a:r>
              <a:rPr lang="en-US" dirty="0">
                <a:latin typeface="+mj-lt"/>
              </a:rPr>
              <a:t>.</a:t>
            </a:r>
          </a:p>
        </p:txBody>
      </p:sp>
      <p:sp>
        <p:nvSpPr>
          <p:cNvPr id="2" name="Title">
            <a:extLst>
              <a:ext uri="{FF2B5EF4-FFF2-40B4-BE49-F238E27FC236}">
                <a16:creationId xmlns:a16="http://schemas.microsoft.com/office/drawing/2014/main" id="{54951CFD-25CC-1983-5EC1-D607FE4725D0}"/>
              </a:ext>
            </a:extLst>
          </p:cNvPr>
          <p:cNvSpPr>
            <a:spLocks noGrp="1" noRot="1" noMove="1" noResize="1" noEditPoints="1" noAdjustHandles="1" noChangeArrowheads="1" noChangeShapeType="1"/>
          </p:cNvSpPr>
          <p:nvPr>
            <p:ph type="title"/>
          </p:nvPr>
        </p:nvSpPr>
        <p:spPr/>
        <p:txBody>
          <a:bodyPr/>
          <a:lstStyle/>
          <a:p>
            <a:r>
              <a:rPr lang="en-GB" dirty="0"/>
              <a:t>Products &amp; Services</a:t>
            </a:r>
            <a:endParaRPr lang="en-US" dirty="0"/>
          </a:p>
        </p:txBody>
      </p:sp>
      <p:sp>
        <p:nvSpPr>
          <p:cNvPr id="7" name="Overlay">
            <a:extLst>
              <a:ext uri="{FF2B5EF4-FFF2-40B4-BE49-F238E27FC236}">
                <a16:creationId xmlns:a16="http://schemas.microsoft.com/office/drawing/2014/main" id="{5CAF7CD0-D449-1E6F-2C4D-C3E29D479DDF}"/>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Reflection">
            <a:extLst>
              <a:ext uri="{FF2B5EF4-FFF2-40B4-BE49-F238E27FC236}">
                <a16:creationId xmlns:a16="http://schemas.microsoft.com/office/drawing/2014/main" id="{13D54396-5FC3-FC03-9C30-D6FA275CDCED}"/>
              </a:ext>
            </a:extLst>
          </p:cNvPr>
          <p:cNvGrpSpPr>
            <a:grpSpLocks noGrp="1" noUngrp="1" noRot="1" noMove="1" noResize="1"/>
          </p:cNvGrpSpPr>
          <p:nvPr/>
        </p:nvGrpSpPr>
        <p:grpSpPr>
          <a:xfrm>
            <a:off x="3371100" y="5035267"/>
            <a:ext cx="8711700" cy="1624085"/>
            <a:chOff x="3371100" y="5035267"/>
            <a:chExt cx="8711700" cy="1624085"/>
          </a:xfrm>
        </p:grpSpPr>
        <p:sp>
          <p:nvSpPr>
            <p:cNvPr id="5" name="Prompt">
              <a:extLst>
                <a:ext uri="{FF2B5EF4-FFF2-40B4-BE49-F238E27FC236}">
                  <a16:creationId xmlns:a16="http://schemas.microsoft.com/office/drawing/2014/main" id="{8B495C71-D5FE-5BB8-FE1D-F292F84E6117}"/>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b="1" dirty="0"/>
                <a:t>Top Tip: </a:t>
              </a:r>
              <a:r>
                <a:rPr lang="en-GB" dirty="0"/>
                <a:t>Whilst listening, writing down key information in your workbook can help you when creating your ideas.</a:t>
              </a:r>
              <a:endParaRPr i="0" u="none" strike="noStrike" cap="none" dirty="0">
                <a:solidFill>
                  <a:srgbClr val="000000"/>
                </a:solidFill>
              </a:endParaRPr>
            </a:p>
          </p:txBody>
        </p:sp>
        <p:pic>
          <p:nvPicPr>
            <p:cNvPr id="6" name="Listening Badge">
              <a:extLst>
                <a:ext uri="{FF2B5EF4-FFF2-40B4-BE49-F238E27FC236}">
                  <a16:creationId xmlns:a16="http://schemas.microsoft.com/office/drawing/2014/main" id="{35F68B15-B869-EFAD-3F22-FB6A7577673A}"/>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10624800" y="5200982"/>
              <a:ext cx="1458000" cy="1458370"/>
            </a:xfrm>
            <a:prstGeom prst="rect">
              <a:avLst/>
            </a:prstGeom>
            <a:noFill/>
            <a:ln>
              <a:noFill/>
            </a:ln>
          </p:spPr>
        </p:pic>
      </p:grpSp>
    </p:spTree>
    <p:extLst>
      <p:ext uri="{BB962C8B-B14F-4D97-AF65-F5344CB8AC3E}">
        <p14:creationId xmlns:p14="http://schemas.microsoft.com/office/powerpoint/2010/main" val="204232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7"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CA74-8106-197C-F434-ECD31ECE81A1}"/>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F7C17047-6C08-EE82-410C-4CA0291CA626}"/>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dirty="0">
                <a:latin typeface="+mj-lt"/>
              </a:rPr>
              <a:t>In the Fiver Challenge, we encourage a sustainable approach to business. </a:t>
            </a:r>
            <a:r>
              <a:rPr lang="en-US" b="1" dirty="0">
                <a:latin typeface="+mj-lt"/>
              </a:rPr>
              <a:t>What does sustainability in business mean?</a:t>
            </a:r>
          </a:p>
          <a:p>
            <a:pPr marL="0" indent="0">
              <a:buNone/>
            </a:pPr>
            <a:endParaRPr lang="en-US" dirty="0">
              <a:latin typeface="+mj-lt"/>
            </a:endParaRPr>
          </a:p>
          <a:p>
            <a:r>
              <a:rPr lang="en-US" dirty="0">
                <a:latin typeface="+mj-lt"/>
              </a:rPr>
              <a:t>Protects the planet (e.g. reduces air miles by using local resources).</a:t>
            </a:r>
          </a:p>
          <a:p>
            <a:r>
              <a:rPr lang="en-US" dirty="0">
                <a:latin typeface="+mj-lt"/>
              </a:rPr>
              <a:t>Cares for communities (e.g. pays a fair price to suppliers).</a:t>
            </a:r>
          </a:p>
          <a:p>
            <a:r>
              <a:rPr lang="en-US" dirty="0">
                <a:latin typeface="+mj-lt"/>
              </a:rPr>
              <a:t>Profitable and aims to satisfy a need.</a:t>
            </a:r>
          </a:p>
          <a:p>
            <a:pPr marL="0" indent="0">
              <a:buNone/>
            </a:pPr>
            <a:endParaRPr lang="en-US" dirty="0">
              <a:latin typeface="+mj-lt"/>
            </a:endParaRPr>
          </a:p>
          <a:p>
            <a:pPr marL="0" indent="0">
              <a:buNone/>
            </a:pPr>
            <a:r>
              <a:rPr lang="en-US" dirty="0">
                <a:latin typeface="+mj-lt"/>
              </a:rPr>
              <a:t>“A business which operates today in a way that values and protects the people, planet and resources it relies on for the future.”</a:t>
            </a:r>
          </a:p>
          <a:p>
            <a:pPr marL="0" indent="0">
              <a:buNone/>
            </a:pPr>
            <a:endParaRPr lang="en-US" dirty="0">
              <a:latin typeface="+mj-lt"/>
            </a:endParaRPr>
          </a:p>
          <a:p>
            <a:pPr marL="0" indent="0">
              <a:buNone/>
            </a:pPr>
            <a:r>
              <a:rPr lang="en-US" sz="3200" b="1" dirty="0">
                <a:latin typeface="+mj-lt"/>
              </a:rPr>
              <a:t>Big</a:t>
            </a:r>
            <a:r>
              <a:rPr lang="en-US" dirty="0">
                <a:latin typeface="+mj-lt"/>
              </a:rPr>
              <a:t> changes start </a:t>
            </a:r>
            <a:r>
              <a:rPr lang="en-US" sz="1800" u="sng" dirty="0">
                <a:latin typeface="+mj-lt"/>
              </a:rPr>
              <a:t>small</a:t>
            </a:r>
            <a:r>
              <a:rPr lang="en-US" dirty="0">
                <a:latin typeface="+mj-lt"/>
              </a:rPr>
              <a:t>.</a:t>
            </a:r>
          </a:p>
          <a:p>
            <a:pPr marL="0" indent="0">
              <a:buNone/>
            </a:pPr>
            <a:endParaRPr lang="en-US" dirty="0">
              <a:latin typeface="+mj-lt"/>
            </a:endParaRPr>
          </a:p>
          <a:p>
            <a:pPr marL="0" indent="0">
              <a:buNone/>
            </a:pPr>
            <a:endParaRPr lang="en-US" dirty="0">
              <a:latin typeface="+mj-lt"/>
            </a:endParaRPr>
          </a:p>
        </p:txBody>
      </p:sp>
      <p:sp>
        <p:nvSpPr>
          <p:cNvPr id="2" name="Title">
            <a:extLst>
              <a:ext uri="{FF2B5EF4-FFF2-40B4-BE49-F238E27FC236}">
                <a16:creationId xmlns:a16="http://schemas.microsoft.com/office/drawing/2014/main" id="{4B4E6009-4072-C963-8842-339B9CB8463F}"/>
              </a:ext>
            </a:extLst>
          </p:cNvPr>
          <p:cNvSpPr>
            <a:spLocks noGrp="1" noRot="1" noMove="1" noResize="1" noEditPoints="1" noAdjustHandles="1" noChangeArrowheads="1" noChangeShapeType="1"/>
          </p:cNvSpPr>
          <p:nvPr>
            <p:ph type="title"/>
          </p:nvPr>
        </p:nvSpPr>
        <p:spPr/>
        <p:txBody>
          <a:bodyPr/>
          <a:lstStyle/>
          <a:p>
            <a:r>
              <a:rPr lang="en-GB" dirty="0"/>
              <a:t>Sustainable Business</a:t>
            </a:r>
            <a:endParaRPr lang="en-US" dirty="0"/>
          </a:p>
        </p:txBody>
      </p:sp>
      <p:sp>
        <p:nvSpPr>
          <p:cNvPr id="7" name="Overlay">
            <a:extLst>
              <a:ext uri="{FF2B5EF4-FFF2-40B4-BE49-F238E27FC236}">
                <a16:creationId xmlns:a16="http://schemas.microsoft.com/office/drawing/2014/main" id="{AD2D39C8-05DC-A3C7-E166-C2D8DE693078}"/>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Reflection">
            <a:extLst>
              <a:ext uri="{FF2B5EF4-FFF2-40B4-BE49-F238E27FC236}">
                <a16:creationId xmlns:a16="http://schemas.microsoft.com/office/drawing/2014/main" id="{773DEAA2-5137-7622-3EA4-BDFC15E3D5CF}"/>
              </a:ext>
            </a:extLst>
          </p:cNvPr>
          <p:cNvGrpSpPr>
            <a:grpSpLocks noGrp="1" noUngrp="1" noRot="1" noMove="1" noResize="1"/>
          </p:cNvGrpSpPr>
          <p:nvPr/>
        </p:nvGrpSpPr>
        <p:grpSpPr>
          <a:xfrm>
            <a:off x="3371100" y="5035267"/>
            <a:ext cx="8711700" cy="1624085"/>
            <a:chOff x="3371100" y="5035267"/>
            <a:chExt cx="8711700" cy="1624085"/>
          </a:xfrm>
        </p:grpSpPr>
        <p:sp>
          <p:nvSpPr>
            <p:cNvPr id="8" name="Prompt">
              <a:extLst>
                <a:ext uri="{FF2B5EF4-FFF2-40B4-BE49-F238E27FC236}">
                  <a16:creationId xmlns:a16="http://schemas.microsoft.com/office/drawing/2014/main" id="{7CF87D92-0985-933A-369D-A611D9616F33}"/>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What information would be useful to write down?</a:t>
              </a:r>
              <a:endParaRPr lang="en-US" i="0" u="none" strike="noStrike" cap="none" dirty="0">
                <a:solidFill>
                  <a:srgbClr val="000000"/>
                </a:solidFill>
              </a:endParaRPr>
            </a:p>
          </p:txBody>
        </p:sp>
        <p:pic>
          <p:nvPicPr>
            <p:cNvPr id="10" name="Listening Badge">
              <a:extLst>
                <a:ext uri="{FF2B5EF4-FFF2-40B4-BE49-F238E27FC236}">
                  <a16:creationId xmlns:a16="http://schemas.microsoft.com/office/drawing/2014/main" id="{60E16BDE-E0FA-689D-34EB-32AA2FB16FBD}"/>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10624800" y="5200982"/>
              <a:ext cx="1458000" cy="1458370"/>
            </a:xfrm>
            <a:prstGeom prst="rect">
              <a:avLst/>
            </a:prstGeom>
            <a:noFill/>
            <a:ln>
              <a:noFill/>
            </a:ln>
          </p:spPr>
        </p:pic>
      </p:grpSp>
    </p:spTree>
    <p:extLst>
      <p:ext uri="{BB962C8B-B14F-4D97-AF65-F5344CB8AC3E}">
        <p14:creationId xmlns:p14="http://schemas.microsoft.com/office/powerpoint/2010/main" val="903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anim calcmode="lin" valueType="num">
                                      <p:cBhvr>
                                        <p:cTn id="3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37"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900" decel="100000" fill="hold"/>
                                        <p:tgtEl>
                                          <p:spTgt spid="11"/>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67D2D-3D40-0A07-1F4F-D9A2582D76B7}"/>
            </a:ext>
          </a:extLst>
        </p:cNvPr>
        <p:cNvGrpSpPr/>
        <p:nvPr/>
      </p:nvGrpSpPr>
      <p:grpSpPr>
        <a:xfrm>
          <a:off x="0" y="0"/>
          <a:ext cx="0" cy="0"/>
          <a:chOff x="0" y="0"/>
          <a:chExt cx="0" cy="0"/>
        </a:xfrm>
      </p:grpSpPr>
      <p:pic>
        <p:nvPicPr>
          <p:cNvPr id="5" name="SDGs">
            <a:extLst>
              <a:ext uri="{FF2B5EF4-FFF2-40B4-BE49-F238E27FC236}">
                <a16:creationId xmlns:a16="http://schemas.microsoft.com/office/drawing/2014/main" id="{2F8799F7-3918-E626-783B-EC21CF7C6633}"/>
              </a:ext>
            </a:extLst>
          </p:cNvPr>
          <p:cNvPicPr>
            <a:picLocks noGrp="1" noRot="1" noMove="1" noResize="1" noEditPoints="1" noAdjustHandles="1" noChangeArrowheads="1" noChangeShapeType="1" noCrop="1"/>
          </p:cNvPicPr>
          <p:nvPr/>
        </p:nvPicPr>
        <p:blipFill>
          <a:blip r:embed="rId3"/>
          <a:stretch>
            <a:fillRect/>
          </a:stretch>
        </p:blipFill>
        <p:spPr>
          <a:xfrm>
            <a:off x="651750" y="1558381"/>
            <a:ext cx="9621263" cy="4877819"/>
          </a:xfrm>
          <a:prstGeom prst="rect">
            <a:avLst/>
          </a:prstGeom>
        </p:spPr>
      </p:pic>
      <p:sp>
        <p:nvSpPr>
          <p:cNvPr id="2" name="Title">
            <a:extLst>
              <a:ext uri="{FF2B5EF4-FFF2-40B4-BE49-F238E27FC236}">
                <a16:creationId xmlns:a16="http://schemas.microsoft.com/office/drawing/2014/main" id="{C14DFC6D-B78D-9CFF-545F-5974E464FF95}"/>
              </a:ext>
            </a:extLst>
          </p:cNvPr>
          <p:cNvSpPr>
            <a:spLocks noGrp="1" noRot="1" noMove="1" noResize="1" noEditPoints="1" noAdjustHandles="1" noChangeArrowheads="1" noChangeShapeType="1"/>
          </p:cNvSpPr>
          <p:nvPr>
            <p:ph type="title"/>
          </p:nvPr>
        </p:nvSpPr>
        <p:spPr/>
        <p:txBody>
          <a:bodyPr/>
          <a:lstStyle/>
          <a:p>
            <a:r>
              <a:rPr lang="en-GB" b="1" dirty="0">
                <a:solidFill>
                  <a:srgbClr val="22404D"/>
                </a:solidFill>
              </a:rPr>
              <a:t>United Nations SDGs</a:t>
            </a:r>
            <a:endParaRPr lang="en-US" b="1" dirty="0">
              <a:solidFill>
                <a:srgbClr val="22404D"/>
              </a:solidFill>
            </a:endParaRPr>
          </a:p>
        </p:txBody>
      </p:sp>
    </p:spTree>
    <p:extLst>
      <p:ext uri="{BB962C8B-B14F-4D97-AF65-F5344CB8AC3E}">
        <p14:creationId xmlns:p14="http://schemas.microsoft.com/office/powerpoint/2010/main" val="257467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Box 9">
            <a:extLst>
              <a:ext uri="{FF2B5EF4-FFF2-40B4-BE49-F238E27FC236}">
                <a16:creationId xmlns:a16="http://schemas.microsoft.com/office/drawing/2014/main" id="{2E8C919C-2A49-780C-B3AF-BC5C2DEE7285}"/>
              </a:ext>
            </a:extLst>
          </p:cNvPr>
          <p:cNvGrpSpPr>
            <a:grpSpLocks noGrp="1" noUngrp="1" noRot="1" noMove="1" noResize="1"/>
          </p:cNvGrpSpPr>
          <p:nvPr/>
        </p:nvGrpSpPr>
        <p:grpSpPr>
          <a:xfrm>
            <a:off x="8018270" y="4884844"/>
            <a:ext cx="3416927" cy="1200575"/>
            <a:chOff x="8201690" y="4486535"/>
            <a:chExt cx="3416927" cy="1200575"/>
          </a:xfrm>
        </p:grpSpPr>
        <p:sp>
          <p:nvSpPr>
            <p:cNvPr id="3" name="Block">
              <a:extLst>
                <a:ext uri="{FF2B5EF4-FFF2-40B4-BE49-F238E27FC236}">
                  <a16:creationId xmlns:a16="http://schemas.microsoft.com/office/drawing/2014/main" id="{9A7125EA-A236-C29F-AE82-FBBE071910AE}"/>
                </a:ext>
              </a:extLst>
            </p:cNvPr>
            <p:cNvSpPr>
              <a:spLocks noGrp="1" noRot="1" noMove="1" noResize="1" noEditPoints="1" noAdjustHandles="1" noChangeArrowheads="1" noChangeShapeType="1"/>
            </p:cNvSpPr>
            <p:nvPr/>
          </p:nvSpPr>
          <p:spPr>
            <a:xfrm>
              <a:off x="8201690" y="4486535"/>
              <a:ext cx="3416927"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98ADB4AD-87A9-C15B-DF2F-753846943705}"/>
                </a:ext>
              </a:extLst>
            </p:cNvPr>
            <p:cNvSpPr txBox="1">
              <a:spLocks noGrp="1" noRot="1" noMove="1" noResize="1" noEditPoints="1" noAdjustHandles="1" noChangeArrowheads="1" noChangeShapeType="1"/>
            </p:cNvSpPr>
            <p:nvPr/>
          </p:nvSpPr>
          <p:spPr>
            <a:xfrm>
              <a:off x="8531002" y="4893718"/>
              <a:ext cx="2752253" cy="369332"/>
            </a:xfrm>
            <a:prstGeom prst="rect">
              <a:avLst/>
            </a:prstGeom>
            <a:noFill/>
          </p:spPr>
          <p:txBody>
            <a:bodyPr wrap="square" rtlCol="0">
              <a:spAutoFit/>
            </a:bodyPr>
            <a:lstStyle/>
            <a:p>
              <a:pPr algn="ctr"/>
              <a:r>
                <a:rPr lang="en-GB" b="1" dirty="0"/>
                <a:t>Food Catering</a:t>
              </a:r>
              <a:endParaRPr lang="en-GB" dirty="0"/>
            </a:p>
          </p:txBody>
        </p:sp>
      </p:grpSp>
      <p:grpSp>
        <p:nvGrpSpPr>
          <p:cNvPr id="5" name="Box 8">
            <a:extLst>
              <a:ext uri="{FF2B5EF4-FFF2-40B4-BE49-F238E27FC236}">
                <a16:creationId xmlns:a16="http://schemas.microsoft.com/office/drawing/2014/main" id="{E52041FE-BA8D-5408-F94F-987DDC1ED980}"/>
              </a:ext>
            </a:extLst>
          </p:cNvPr>
          <p:cNvGrpSpPr>
            <a:grpSpLocks noGrp="1" noUngrp="1" noRot="1" noMove="1" noResize="1"/>
          </p:cNvGrpSpPr>
          <p:nvPr/>
        </p:nvGrpSpPr>
        <p:grpSpPr>
          <a:xfrm>
            <a:off x="4336524" y="4884845"/>
            <a:ext cx="3416927" cy="1200574"/>
            <a:chOff x="4519944" y="4486536"/>
            <a:chExt cx="3416927" cy="1200574"/>
          </a:xfrm>
        </p:grpSpPr>
        <p:sp>
          <p:nvSpPr>
            <p:cNvPr id="6" name="Block">
              <a:extLst>
                <a:ext uri="{FF2B5EF4-FFF2-40B4-BE49-F238E27FC236}">
                  <a16:creationId xmlns:a16="http://schemas.microsoft.com/office/drawing/2014/main" id="{96CA4418-8716-D996-1F1E-CCA12803F7BD}"/>
                </a:ext>
              </a:extLst>
            </p:cNvPr>
            <p:cNvSpPr>
              <a:spLocks noGrp="1" noRot="1" noMove="1" noResize="1" noEditPoints="1" noAdjustHandles="1" noChangeArrowheads="1" noChangeShapeType="1"/>
            </p:cNvSpPr>
            <p:nvPr/>
          </p:nvSpPr>
          <p:spPr>
            <a:xfrm>
              <a:off x="4519944" y="4486536"/>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a:extLst>
                <a:ext uri="{FF2B5EF4-FFF2-40B4-BE49-F238E27FC236}">
                  <a16:creationId xmlns:a16="http://schemas.microsoft.com/office/drawing/2014/main" id="{098CC507-E866-1BB0-C072-5F99BCF69F0A}"/>
                </a:ext>
              </a:extLst>
            </p:cNvPr>
            <p:cNvSpPr txBox="1">
              <a:spLocks noGrp="1" noRot="1" noMove="1" noResize="1" noEditPoints="1" noAdjustHandles="1" noChangeArrowheads="1" noChangeShapeType="1"/>
            </p:cNvSpPr>
            <p:nvPr/>
          </p:nvSpPr>
          <p:spPr>
            <a:xfrm>
              <a:off x="4852277" y="4903448"/>
              <a:ext cx="2752253" cy="369332"/>
            </a:xfrm>
            <a:prstGeom prst="rect">
              <a:avLst/>
            </a:prstGeom>
            <a:noFill/>
          </p:spPr>
          <p:txBody>
            <a:bodyPr wrap="square" rtlCol="0">
              <a:spAutoFit/>
            </a:bodyPr>
            <a:lstStyle/>
            <a:p>
              <a:pPr algn="ctr"/>
              <a:r>
                <a:rPr lang="en-GB" b="1"/>
                <a:t>Greetings Cards</a:t>
              </a:r>
            </a:p>
          </p:txBody>
        </p:sp>
      </p:grpSp>
      <p:grpSp>
        <p:nvGrpSpPr>
          <p:cNvPr id="8" name="Box 7">
            <a:extLst>
              <a:ext uri="{FF2B5EF4-FFF2-40B4-BE49-F238E27FC236}">
                <a16:creationId xmlns:a16="http://schemas.microsoft.com/office/drawing/2014/main" id="{875A4723-975F-AAFC-AE9C-347E2CA7BC70}"/>
              </a:ext>
            </a:extLst>
          </p:cNvPr>
          <p:cNvGrpSpPr>
            <a:grpSpLocks noGrp="1" noUngrp="1" noRot="1" noMove="1" noResize="1"/>
          </p:cNvGrpSpPr>
          <p:nvPr/>
        </p:nvGrpSpPr>
        <p:grpSpPr>
          <a:xfrm>
            <a:off x="654780" y="4884845"/>
            <a:ext cx="3416927" cy="1200574"/>
            <a:chOff x="838200" y="4486536"/>
            <a:chExt cx="3416927" cy="1200574"/>
          </a:xfrm>
        </p:grpSpPr>
        <p:sp>
          <p:nvSpPr>
            <p:cNvPr id="9" name="Block">
              <a:extLst>
                <a:ext uri="{FF2B5EF4-FFF2-40B4-BE49-F238E27FC236}">
                  <a16:creationId xmlns:a16="http://schemas.microsoft.com/office/drawing/2014/main" id="{C2B66515-DACD-0D81-B311-90E88C05309D}"/>
                </a:ext>
              </a:extLst>
            </p:cNvPr>
            <p:cNvSpPr>
              <a:spLocks noGrp="1" noRot="1" noMove="1" noResize="1" noEditPoints="1" noAdjustHandles="1" noChangeArrowheads="1" noChangeShapeType="1"/>
            </p:cNvSpPr>
            <p:nvPr/>
          </p:nvSpPr>
          <p:spPr>
            <a:xfrm>
              <a:off x="838200" y="4486536"/>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a:extLst>
                <a:ext uri="{FF2B5EF4-FFF2-40B4-BE49-F238E27FC236}">
                  <a16:creationId xmlns:a16="http://schemas.microsoft.com/office/drawing/2014/main" id="{C0ACBB03-57AB-25F2-AE8F-F637ACE88C75}"/>
                </a:ext>
              </a:extLst>
            </p:cNvPr>
            <p:cNvSpPr txBox="1">
              <a:spLocks noGrp="1" noRot="1" noMove="1" noResize="1" noEditPoints="1" noAdjustHandles="1" noChangeArrowheads="1" noChangeShapeType="1"/>
            </p:cNvSpPr>
            <p:nvPr/>
          </p:nvSpPr>
          <p:spPr>
            <a:xfrm>
              <a:off x="1164483" y="4763654"/>
              <a:ext cx="2752253" cy="646331"/>
            </a:xfrm>
            <a:prstGeom prst="rect">
              <a:avLst/>
            </a:prstGeom>
            <a:noFill/>
          </p:spPr>
          <p:txBody>
            <a:bodyPr wrap="square" rtlCol="0">
              <a:spAutoFit/>
            </a:bodyPr>
            <a:lstStyle/>
            <a:p>
              <a:pPr algn="ctr"/>
              <a:r>
                <a:rPr lang="en-GB" b="1" dirty="0"/>
                <a:t>Upcycling &amp; Reselling Furniture</a:t>
              </a:r>
            </a:p>
          </p:txBody>
        </p:sp>
      </p:grpSp>
      <p:grpSp>
        <p:nvGrpSpPr>
          <p:cNvPr id="11" name="Box 6">
            <a:extLst>
              <a:ext uri="{FF2B5EF4-FFF2-40B4-BE49-F238E27FC236}">
                <a16:creationId xmlns:a16="http://schemas.microsoft.com/office/drawing/2014/main" id="{2A9520C6-BA29-7AE3-B49E-A0695320C730}"/>
              </a:ext>
            </a:extLst>
          </p:cNvPr>
          <p:cNvGrpSpPr>
            <a:grpSpLocks noGrp="1" noUngrp="1" noRot="1" noMove="1" noResize="1"/>
          </p:cNvGrpSpPr>
          <p:nvPr/>
        </p:nvGrpSpPr>
        <p:grpSpPr>
          <a:xfrm>
            <a:off x="8018270" y="3430401"/>
            <a:ext cx="3416927" cy="1200575"/>
            <a:chOff x="8201690" y="3032092"/>
            <a:chExt cx="3416927" cy="1200575"/>
          </a:xfrm>
        </p:grpSpPr>
        <p:sp>
          <p:nvSpPr>
            <p:cNvPr id="12" name="Block">
              <a:extLst>
                <a:ext uri="{FF2B5EF4-FFF2-40B4-BE49-F238E27FC236}">
                  <a16:creationId xmlns:a16="http://schemas.microsoft.com/office/drawing/2014/main" id="{F3D1263D-A69B-33EA-D384-ED578419AE22}"/>
                </a:ext>
              </a:extLst>
            </p:cNvPr>
            <p:cNvSpPr>
              <a:spLocks noGrp="1" noRot="1" noMove="1" noResize="1" noEditPoints="1" noAdjustHandles="1" noChangeArrowheads="1" noChangeShapeType="1"/>
            </p:cNvSpPr>
            <p:nvPr/>
          </p:nvSpPr>
          <p:spPr>
            <a:xfrm>
              <a:off x="8201690" y="3032092"/>
              <a:ext cx="3416927"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13807830-54F2-F6E6-1053-3380A68832B7}"/>
                </a:ext>
              </a:extLst>
            </p:cNvPr>
            <p:cNvSpPr txBox="1">
              <a:spLocks noGrp="1" noRot="1" noMove="1" noResize="1" noEditPoints="1" noAdjustHandles="1" noChangeArrowheads="1" noChangeShapeType="1"/>
            </p:cNvSpPr>
            <p:nvPr/>
          </p:nvSpPr>
          <p:spPr>
            <a:xfrm>
              <a:off x="8531002" y="3456364"/>
              <a:ext cx="2752253" cy="369332"/>
            </a:xfrm>
            <a:prstGeom prst="rect">
              <a:avLst/>
            </a:prstGeom>
            <a:noFill/>
          </p:spPr>
          <p:txBody>
            <a:bodyPr wrap="square" rtlCol="0">
              <a:spAutoFit/>
            </a:bodyPr>
            <a:lstStyle/>
            <a:p>
              <a:pPr algn="ctr"/>
              <a:r>
                <a:rPr lang="en-GB" b="1" dirty="0"/>
                <a:t>Sports Tournaments</a:t>
              </a:r>
            </a:p>
          </p:txBody>
        </p:sp>
      </p:grpSp>
      <p:grpSp>
        <p:nvGrpSpPr>
          <p:cNvPr id="14" name="Box 5">
            <a:extLst>
              <a:ext uri="{FF2B5EF4-FFF2-40B4-BE49-F238E27FC236}">
                <a16:creationId xmlns:a16="http://schemas.microsoft.com/office/drawing/2014/main" id="{27EBDA83-EBBF-2A43-9882-8712DCF8318C}"/>
              </a:ext>
            </a:extLst>
          </p:cNvPr>
          <p:cNvGrpSpPr>
            <a:grpSpLocks noGrp="1" noUngrp="1" noRot="1" noMove="1" noResize="1"/>
          </p:cNvGrpSpPr>
          <p:nvPr/>
        </p:nvGrpSpPr>
        <p:grpSpPr>
          <a:xfrm>
            <a:off x="4336524" y="3430401"/>
            <a:ext cx="3416927" cy="1217873"/>
            <a:chOff x="4519944" y="3032092"/>
            <a:chExt cx="3416927" cy="1217873"/>
          </a:xfrm>
        </p:grpSpPr>
        <p:sp>
          <p:nvSpPr>
            <p:cNvPr id="15" name="Block">
              <a:extLst>
                <a:ext uri="{FF2B5EF4-FFF2-40B4-BE49-F238E27FC236}">
                  <a16:creationId xmlns:a16="http://schemas.microsoft.com/office/drawing/2014/main" id="{4E0FB7A8-608E-F0C0-1B81-2BA2EE6364AE}"/>
                </a:ext>
              </a:extLst>
            </p:cNvPr>
            <p:cNvSpPr>
              <a:spLocks noGrp="1" noRot="1" noMove="1" noResize="1" noEditPoints="1" noAdjustHandles="1" noChangeArrowheads="1" noChangeShapeType="1"/>
            </p:cNvSpPr>
            <p:nvPr/>
          </p:nvSpPr>
          <p:spPr>
            <a:xfrm>
              <a:off x="4519944" y="3032092"/>
              <a:ext cx="3416927" cy="121787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a:extLst>
                <a:ext uri="{FF2B5EF4-FFF2-40B4-BE49-F238E27FC236}">
                  <a16:creationId xmlns:a16="http://schemas.microsoft.com/office/drawing/2014/main" id="{CCC36699-9860-E411-3CF8-023744EC834D}"/>
                </a:ext>
              </a:extLst>
            </p:cNvPr>
            <p:cNvSpPr txBox="1">
              <a:spLocks noGrp="1" noRot="1" noMove="1" noResize="1" noEditPoints="1" noAdjustHandles="1" noChangeArrowheads="1" noChangeShapeType="1"/>
            </p:cNvSpPr>
            <p:nvPr/>
          </p:nvSpPr>
          <p:spPr>
            <a:xfrm>
              <a:off x="4852277" y="3309213"/>
              <a:ext cx="2752253" cy="646331"/>
            </a:xfrm>
            <a:prstGeom prst="rect">
              <a:avLst/>
            </a:prstGeom>
            <a:noFill/>
          </p:spPr>
          <p:txBody>
            <a:bodyPr wrap="square" rtlCol="0">
              <a:spAutoFit/>
            </a:bodyPr>
            <a:lstStyle/>
            <a:p>
              <a:pPr algn="ctr"/>
              <a:r>
                <a:rPr lang="en-GB" b="1"/>
                <a:t>Making Jewellery and Keyrings</a:t>
              </a:r>
            </a:p>
          </p:txBody>
        </p:sp>
      </p:grpSp>
      <p:grpSp>
        <p:nvGrpSpPr>
          <p:cNvPr id="17" name="Box 4">
            <a:extLst>
              <a:ext uri="{FF2B5EF4-FFF2-40B4-BE49-F238E27FC236}">
                <a16:creationId xmlns:a16="http://schemas.microsoft.com/office/drawing/2014/main" id="{E0FE4519-DFA8-082B-F60C-8EC9E936244A}"/>
              </a:ext>
            </a:extLst>
          </p:cNvPr>
          <p:cNvGrpSpPr>
            <a:grpSpLocks noGrp="1" noUngrp="1" noRot="1" noMove="1" noResize="1"/>
          </p:cNvGrpSpPr>
          <p:nvPr/>
        </p:nvGrpSpPr>
        <p:grpSpPr>
          <a:xfrm>
            <a:off x="654780" y="3430402"/>
            <a:ext cx="3416927" cy="1200574"/>
            <a:chOff x="838200" y="3032093"/>
            <a:chExt cx="3416927" cy="1200574"/>
          </a:xfrm>
        </p:grpSpPr>
        <p:sp>
          <p:nvSpPr>
            <p:cNvPr id="18" name="Block">
              <a:extLst>
                <a:ext uri="{FF2B5EF4-FFF2-40B4-BE49-F238E27FC236}">
                  <a16:creationId xmlns:a16="http://schemas.microsoft.com/office/drawing/2014/main" id="{8F47237C-8202-8D2B-8F01-BAB3E2969D14}"/>
                </a:ext>
              </a:extLst>
            </p:cNvPr>
            <p:cNvSpPr>
              <a:spLocks noGrp="1" noRot="1" noMove="1" noResize="1" noEditPoints="1" noAdjustHandles="1" noChangeArrowheads="1" noChangeShapeType="1"/>
            </p:cNvSpPr>
            <p:nvPr/>
          </p:nvSpPr>
          <p:spPr>
            <a:xfrm>
              <a:off x="838200" y="3032093"/>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a:extLst>
                <a:ext uri="{FF2B5EF4-FFF2-40B4-BE49-F238E27FC236}">
                  <a16:creationId xmlns:a16="http://schemas.microsoft.com/office/drawing/2014/main" id="{AA282EB3-DABF-B5EE-F046-6F22FBCB42BB}"/>
                </a:ext>
              </a:extLst>
            </p:cNvPr>
            <p:cNvSpPr txBox="1">
              <a:spLocks noGrp="1" noRot="1" noMove="1" noResize="1" noEditPoints="1" noAdjustHandles="1" noChangeArrowheads="1" noChangeShapeType="1"/>
            </p:cNvSpPr>
            <p:nvPr/>
          </p:nvSpPr>
          <p:spPr>
            <a:xfrm>
              <a:off x="1170533" y="3323775"/>
              <a:ext cx="2752253" cy="646331"/>
            </a:xfrm>
            <a:prstGeom prst="rect">
              <a:avLst/>
            </a:prstGeom>
            <a:noFill/>
          </p:spPr>
          <p:txBody>
            <a:bodyPr wrap="square" rtlCol="0">
              <a:spAutoFit/>
            </a:bodyPr>
            <a:lstStyle/>
            <a:p>
              <a:pPr algn="ctr"/>
              <a:r>
                <a:rPr lang="en-GB" b="1" dirty="0"/>
                <a:t>Making Eco-Friendly Containers</a:t>
              </a:r>
            </a:p>
          </p:txBody>
        </p:sp>
      </p:grpSp>
      <p:grpSp>
        <p:nvGrpSpPr>
          <p:cNvPr id="20" name="Box 3">
            <a:extLst>
              <a:ext uri="{FF2B5EF4-FFF2-40B4-BE49-F238E27FC236}">
                <a16:creationId xmlns:a16="http://schemas.microsoft.com/office/drawing/2014/main" id="{37B9D40A-D999-9EA0-6A70-21BC4C8772C5}"/>
              </a:ext>
            </a:extLst>
          </p:cNvPr>
          <p:cNvGrpSpPr>
            <a:grpSpLocks noGrp="1" noUngrp="1" noRot="1" noMove="1" noResize="1"/>
          </p:cNvGrpSpPr>
          <p:nvPr/>
        </p:nvGrpSpPr>
        <p:grpSpPr>
          <a:xfrm>
            <a:off x="8018270" y="1993259"/>
            <a:ext cx="3416928" cy="1200575"/>
            <a:chOff x="8201689" y="1594950"/>
            <a:chExt cx="3416928" cy="1200575"/>
          </a:xfrm>
        </p:grpSpPr>
        <p:sp>
          <p:nvSpPr>
            <p:cNvPr id="21" name="Block">
              <a:extLst>
                <a:ext uri="{FF2B5EF4-FFF2-40B4-BE49-F238E27FC236}">
                  <a16:creationId xmlns:a16="http://schemas.microsoft.com/office/drawing/2014/main" id="{D5071DE5-8C95-29A7-BD6D-C294F8E543A3}"/>
                </a:ext>
              </a:extLst>
            </p:cNvPr>
            <p:cNvSpPr>
              <a:spLocks noGrp="1" noRot="1" noMove="1" noResize="1" noEditPoints="1" noAdjustHandles="1" noChangeArrowheads="1" noChangeShapeType="1"/>
            </p:cNvSpPr>
            <p:nvPr/>
          </p:nvSpPr>
          <p:spPr>
            <a:xfrm>
              <a:off x="8201689" y="1594950"/>
              <a:ext cx="3416928"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a:extLst>
                <a:ext uri="{FF2B5EF4-FFF2-40B4-BE49-F238E27FC236}">
                  <a16:creationId xmlns:a16="http://schemas.microsoft.com/office/drawing/2014/main" id="{A487EF56-6623-4A6C-4247-307AA1C828DF}"/>
                </a:ext>
              </a:extLst>
            </p:cNvPr>
            <p:cNvSpPr txBox="1">
              <a:spLocks noGrp="1" noRot="1" noMove="1" noResize="1" noEditPoints="1" noAdjustHandles="1" noChangeArrowheads="1" noChangeShapeType="1"/>
            </p:cNvSpPr>
            <p:nvPr/>
          </p:nvSpPr>
          <p:spPr>
            <a:xfrm>
              <a:off x="8531002" y="2006148"/>
              <a:ext cx="2752253" cy="369332"/>
            </a:xfrm>
            <a:prstGeom prst="rect">
              <a:avLst/>
            </a:prstGeom>
            <a:noFill/>
          </p:spPr>
          <p:txBody>
            <a:bodyPr wrap="square" rtlCol="0">
              <a:spAutoFit/>
            </a:bodyPr>
            <a:lstStyle/>
            <a:p>
              <a:pPr algn="ctr"/>
              <a:r>
                <a:rPr lang="en-GB" b="1" dirty="0"/>
                <a:t>Decorated T-Shirts</a:t>
              </a:r>
            </a:p>
          </p:txBody>
        </p:sp>
      </p:grpSp>
      <p:grpSp>
        <p:nvGrpSpPr>
          <p:cNvPr id="23" name="Box 2">
            <a:extLst>
              <a:ext uri="{FF2B5EF4-FFF2-40B4-BE49-F238E27FC236}">
                <a16:creationId xmlns:a16="http://schemas.microsoft.com/office/drawing/2014/main" id="{2D479CAF-1EA4-19FD-C1B6-4B11865E3855}"/>
              </a:ext>
            </a:extLst>
          </p:cNvPr>
          <p:cNvGrpSpPr>
            <a:grpSpLocks noGrp="1" noUngrp="1" noRot="1" noMove="1" noResize="1"/>
          </p:cNvGrpSpPr>
          <p:nvPr/>
        </p:nvGrpSpPr>
        <p:grpSpPr>
          <a:xfrm>
            <a:off x="4336525" y="1993259"/>
            <a:ext cx="3416928" cy="1200576"/>
            <a:chOff x="4519945" y="1594950"/>
            <a:chExt cx="3416928" cy="1200576"/>
          </a:xfrm>
        </p:grpSpPr>
        <p:sp>
          <p:nvSpPr>
            <p:cNvPr id="24" name="Block">
              <a:extLst>
                <a:ext uri="{FF2B5EF4-FFF2-40B4-BE49-F238E27FC236}">
                  <a16:creationId xmlns:a16="http://schemas.microsoft.com/office/drawing/2014/main" id="{517FC17A-9E40-7955-ADE2-2D2DA4E87685}"/>
                </a:ext>
              </a:extLst>
            </p:cNvPr>
            <p:cNvSpPr>
              <a:spLocks noGrp="1" noRot="1" noMove="1" noResize="1" noEditPoints="1" noAdjustHandles="1" noChangeArrowheads="1" noChangeShapeType="1"/>
            </p:cNvSpPr>
            <p:nvPr/>
          </p:nvSpPr>
          <p:spPr>
            <a:xfrm>
              <a:off x="4519945" y="1594950"/>
              <a:ext cx="3416928" cy="12005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a:extLst>
                <a:ext uri="{FF2B5EF4-FFF2-40B4-BE49-F238E27FC236}">
                  <a16:creationId xmlns:a16="http://schemas.microsoft.com/office/drawing/2014/main" id="{0547C781-215C-80E2-7E0E-0A7C1326D2B1}"/>
                </a:ext>
              </a:extLst>
            </p:cNvPr>
            <p:cNvSpPr txBox="1">
              <a:spLocks noGrp="1" noRot="1" noMove="1" noResize="1" noEditPoints="1" noAdjustHandles="1" noChangeArrowheads="1" noChangeShapeType="1"/>
            </p:cNvSpPr>
            <p:nvPr/>
          </p:nvSpPr>
          <p:spPr>
            <a:xfrm>
              <a:off x="4829030" y="2006148"/>
              <a:ext cx="2752253" cy="369332"/>
            </a:xfrm>
            <a:prstGeom prst="rect">
              <a:avLst/>
            </a:prstGeom>
            <a:noFill/>
          </p:spPr>
          <p:txBody>
            <a:bodyPr wrap="square" rtlCol="0">
              <a:spAutoFit/>
            </a:bodyPr>
            <a:lstStyle/>
            <a:p>
              <a:pPr algn="ctr"/>
              <a:r>
                <a:rPr lang="en-GB" b="1" dirty="0"/>
                <a:t>Clothes Swap Shop</a:t>
              </a:r>
            </a:p>
          </p:txBody>
        </p:sp>
      </p:grpSp>
      <p:grpSp>
        <p:nvGrpSpPr>
          <p:cNvPr id="26" name="Box 1">
            <a:extLst>
              <a:ext uri="{FF2B5EF4-FFF2-40B4-BE49-F238E27FC236}">
                <a16:creationId xmlns:a16="http://schemas.microsoft.com/office/drawing/2014/main" id="{2BF30825-1685-06DA-3BFB-C7A34BB6E963}"/>
              </a:ext>
            </a:extLst>
          </p:cNvPr>
          <p:cNvGrpSpPr>
            <a:grpSpLocks noGrp="1" noUngrp="1" noRot="1" noMove="1" noResize="1"/>
          </p:cNvGrpSpPr>
          <p:nvPr/>
        </p:nvGrpSpPr>
        <p:grpSpPr>
          <a:xfrm>
            <a:off x="654781" y="1993260"/>
            <a:ext cx="3416928" cy="1200576"/>
            <a:chOff x="838201" y="1594951"/>
            <a:chExt cx="3416928" cy="1200576"/>
          </a:xfrm>
        </p:grpSpPr>
        <p:sp>
          <p:nvSpPr>
            <p:cNvPr id="27" name="Block">
              <a:extLst>
                <a:ext uri="{FF2B5EF4-FFF2-40B4-BE49-F238E27FC236}">
                  <a16:creationId xmlns:a16="http://schemas.microsoft.com/office/drawing/2014/main" id="{798B4B35-3C28-2EA9-9B8B-46475448C1EA}"/>
                </a:ext>
              </a:extLst>
            </p:cNvPr>
            <p:cNvSpPr>
              <a:spLocks noGrp="1" noRot="1" noMove="1" noResize="1" noEditPoints="1" noAdjustHandles="1" noChangeArrowheads="1" noChangeShapeType="1"/>
            </p:cNvSpPr>
            <p:nvPr/>
          </p:nvSpPr>
          <p:spPr>
            <a:xfrm>
              <a:off x="838201" y="1594951"/>
              <a:ext cx="3416928" cy="12005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a:extLst>
                <a:ext uri="{FF2B5EF4-FFF2-40B4-BE49-F238E27FC236}">
                  <a16:creationId xmlns:a16="http://schemas.microsoft.com/office/drawing/2014/main" id="{9F48D84A-F731-7AB8-EBEE-A66092F53DB4}"/>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a:t>Dog Walking</a:t>
              </a:r>
            </a:p>
          </p:txBody>
        </p:sp>
      </p:grpSp>
      <p:grpSp>
        <p:nvGrpSpPr>
          <p:cNvPr id="29" name="Box 9 Answer">
            <a:extLst>
              <a:ext uri="{FF2B5EF4-FFF2-40B4-BE49-F238E27FC236}">
                <a16:creationId xmlns:a16="http://schemas.microsoft.com/office/drawing/2014/main" id="{75FEB81A-985E-72EC-1201-C26D9F7C58E7}"/>
              </a:ext>
            </a:extLst>
          </p:cNvPr>
          <p:cNvGrpSpPr>
            <a:grpSpLocks noGrp="1" noUngrp="1" noRot="1" noMove="1" noResize="1"/>
          </p:cNvGrpSpPr>
          <p:nvPr/>
        </p:nvGrpSpPr>
        <p:grpSpPr>
          <a:xfrm>
            <a:off x="8015244" y="4884843"/>
            <a:ext cx="3416928" cy="1200576"/>
            <a:chOff x="838201" y="1594951"/>
            <a:chExt cx="3416928" cy="1200576"/>
          </a:xfrm>
        </p:grpSpPr>
        <p:sp>
          <p:nvSpPr>
            <p:cNvPr id="30" name="Navy Overlay">
              <a:extLst>
                <a:ext uri="{FF2B5EF4-FFF2-40B4-BE49-F238E27FC236}">
                  <a16:creationId xmlns:a16="http://schemas.microsoft.com/office/drawing/2014/main" id="{36D0ED31-7BA1-8561-7303-B2C709FC0F01}"/>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1" name="Service">
              <a:extLst>
                <a:ext uri="{FF2B5EF4-FFF2-40B4-BE49-F238E27FC236}">
                  <a16:creationId xmlns:a16="http://schemas.microsoft.com/office/drawing/2014/main" id="{37ADF6AC-4542-EF50-F811-BBEB8793461F}"/>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Service</a:t>
              </a:r>
            </a:p>
          </p:txBody>
        </p:sp>
      </p:grpSp>
      <p:grpSp>
        <p:nvGrpSpPr>
          <p:cNvPr id="32" name="Box 8 Answer">
            <a:extLst>
              <a:ext uri="{FF2B5EF4-FFF2-40B4-BE49-F238E27FC236}">
                <a16:creationId xmlns:a16="http://schemas.microsoft.com/office/drawing/2014/main" id="{3935AB7B-2AE1-A1DB-6845-59DDE730469A}"/>
              </a:ext>
            </a:extLst>
          </p:cNvPr>
          <p:cNvGrpSpPr>
            <a:grpSpLocks noGrp="1" noUngrp="1" noRot="1" noMove="1" noResize="1"/>
          </p:cNvGrpSpPr>
          <p:nvPr/>
        </p:nvGrpSpPr>
        <p:grpSpPr>
          <a:xfrm>
            <a:off x="4333499" y="4884843"/>
            <a:ext cx="3416928" cy="1200576"/>
            <a:chOff x="838201" y="1594951"/>
            <a:chExt cx="3416928" cy="1200576"/>
          </a:xfrm>
          <a:solidFill>
            <a:srgbClr val="BBD153"/>
          </a:solidFill>
        </p:grpSpPr>
        <p:sp>
          <p:nvSpPr>
            <p:cNvPr id="33" name="Green Overlay">
              <a:extLst>
                <a:ext uri="{FF2B5EF4-FFF2-40B4-BE49-F238E27FC236}">
                  <a16:creationId xmlns:a16="http://schemas.microsoft.com/office/drawing/2014/main" id="{9BC8F0D0-D3E2-4FAA-3FBE-8D29F4CF892C}"/>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4" name="Product">
              <a:extLst>
                <a:ext uri="{FF2B5EF4-FFF2-40B4-BE49-F238E27FC236}">
                  <a16:creationId xmlns:a16="http://schemas.microsoft.com/office/drawing/2014/main" id="{B3B247A2-7BDA-1170-C403-5D3863C9B1BC}"/>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Product</a:t>
              </a:r>
            </a:p>
          </p:txBody>
        </p:sp>
      </p:grpSp>
      <p:grpSp>
        <p:nvGrpSpPr>
          <p:cNvPr id="35" name="Box 7 Answer">
            <a:extLst>
              <a:ext uri="{FF2B5EF4-FFF2-40B4-BE49-F238E27FC236}">
                <a16:creationId xmlns:a16="http://schemas.microsoft.com/office/drawing/2014/main" id="{F1D8F0A2-5324-70B5-EB76-A55A08951B56}"/>
              </a:ext>
            </a:extLst>
          </p:cNvPr>
          <p:cNvGrpSpPr>
            <a:grpSpLocks noGrp="1" noUngrp="1" noRot="1" noMove="1" noResize="1"/>
          </p:cNvGrpSpPr>
          <p:nvPr/>
        </p:nvGrpSpPr>
        <p:grpSpPr>
          <a:xfrm>
            <a:off x="651755" y="4884843"/>
            <a:ext cx="3416928" cy="1200576"/>
            <a:chOff x="838201" y="1594951"/>
            <a:chExt cx="3416928" cy="1200576"/>
          </a:xfrm>
          <a:solidFill>
            <a:srgbClr val="BBD153"/>
          </a:solidFill>
        </p:grpSpPr>
        <p:sp>
          <p:nvSpPr>
            <p:cNvPr id="36" name="Green Overlay">
              <a:extLst>
                <a:ext uri="{FF2B5EF4-FFF2-40B4-BE49-F238E27FC236}">
                  <a16:creationId xmlns:a16="http://schemas.microsoft.com/office/drawing/2014/main" id="{535021C2-03D2-FB7F-3959-F45A497291FD}"/>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Product">
              <a:extLst>
                <a:ext uri="{FF2B5EF4-FFF2-40B4-BE49-F238E27FC236}">
                  <a16:creationId xmlns:a16="http://schemas.microsoft.com/office/drawing/2014/main" id="{E4C590E2-2788-2EBA-120F-9B7113F39313}"/>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Product</a:t>
              </a:r>
            </a:p>
          </p:txBody>
        </p:sp>
      </p:grpSp>
      <p:grpSp>
        <p:nvGrpSpPr>
          <p:cNvPr id="38" name="Box 6 Answer">
            <a:extLst>
              <a:ext uri="{FF2B5EF4-FFF2-40B4-BE49-F238E27FC236}">
                <a16:creationId xmlns:a16="http://schemas.microsoft.com/office/drawing/2014/main" id="{82581672-A383-27D7-7489-5B64255ACA8B}"/>
              </a:ext>
            </a:extLst>
          </p:cNvPr>
          <p:cNvGrpSpPr>
            <a:grpSpLocks noGrp="1" noUngrp="1" noRot="1" noMove="1" noResize="1"/>
          </p:cNvGrpSpPr>
          <p:nvPr/>
        </p:nvGrpSpPr>
        <p:grpSpPr>
          <a:xfrm>
            <a:off x="8018268" y="3430399"/>
            <a:ext cx="3416928" cy="1200576"/>
            <a:chOff x="838201" y="1594951"/>
            <a:chExt cx="3416928" cy="1200576"/>
          </a:xfrm>
        </p:grpSpPr>
        <p:sp>
          <p:nvSpPr>
            <p:cNvPr id="39" name="Navy Overlay">
              <a:extLst>
                <a:ext uri="{FF2B5EF4-FFF2-40B4-BE49-F238E27FC236}">
                  <a16:creationId xmlns:a16="http://schemas.microsoft.com/office/drawing/2014/main" id="{93D82C98-7EED-1C1D-E818-B858E1BDC0E2}"/>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0" name="Service">
              <a:extLst>
                <a:ext uri="{FF2B5EF4-FFF2-40B4-BE49-F238E27FC236}">
                  <a16:creationId xmlns:a16="http://schemas.microsoft.com/office/drawing/2014/main" id="{E71906DA-3DAF-469B-407A-F74377194618}"/>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Service</a:t>
              </a:r>
            </a:p>
          </p:txBody>
        </p:sp>
      </p:grpSp>
      <p:grpSp>
        <p:nvGrpSpPr>
          <p:cNvPr id="41" name="Box 5 Answer">
            <a:extLst>
              <a:ext uri="{FF2B5EF4-FFF2-40B4-BE49-F238E27FC236}">
                <a16:creationId xmlns:a16="http://schemas.microsoft.com/office/drawing/2014/main" id="{7C6007EA-0225-5542-0C27-AB0EFDF25FCF}"/>
              </a:ext>
            </a:extLst>
          </p:cNvPr>
          <p:cNvGrpSpPr>
            <a:grpSpLocks noGrp="1" noUngrp="1" noRot="1" noMove="1" noResize="1"/>
          </p:cNvGrpSpPr>
          <p:nvPr/>
        </p:nvGrpSpPr>
        <p:grpSpPr>
          <a:xfrm>
            <a:off x="4333499" y="3439049"/>
            <a:ext cx="3416928" cy="1200576"/>
            <a:chOff x="838201" y="1594951"/>
            <a:chExt cx="3416928" cy="1200576"/>
          </a:xfrm>
          <a:solidFill>
            <a:srgbClr val="BBD153"/>
          </a:solidFill>
        </p:grpSpPr>
        <p:sp>
          <p:nvSpPr>
            <p:cNvPr id="42" name="Green Overlay">
              <a:extLst>
                <a:ext uri="{FF2B5EF4-FFF2-40B4-BE49-F238E27FC236}">
                  <a16:creationId xmlns:a16="http://schemas.microsoft.com/office/drawing/2014/main" id="{4D4186B7-F095-0A3C-3620-AC81C0AB14CD}"/>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3" name="Product">
              <a:extLst>
                <a:ext uri="{FF2B5EF4-FFF2-40B4-BE49-F238E27FC236}">
                  <a16:creationId xmlns:a16="http://schemas.microsoft.com/office/drawing/2014/main" id="{82C06E1E-8EDF-D9F1-B5EE-8E8DE6BC8DAE}"/>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Product</a:t>
              </a:r>
            </a:p>
          </p:txBody>
        </p:sp>
      </p:grpSp>
      <p:grpSp>
        <p:nvGrpSpPr>
          <p:cNvPr id="44" name="Box 4 Answer">
            <a:extLst>
              <a:ext uri="{FF2B5EF4-FFF2-40B4-BE49-F238E27FC236}">
                <a16:creationId xmlns:a16="http://schemas.microsoft.com/office/drawing/2014/main" id="{3286865E-746D-212F-4BB0-F05B599BD7AD}"/>
              </a:ext>
            </a:extLst>
          </p:cNvPr>
          <p:cNvGrpSpPr>
            <a:grpSpLocks noGrp="1" noUngrp="1" noRot="1" noMove="1" noResize="1"/>
          </p:cNvGrpSpPr>
          <p:nvPr/>
        </p:nvGrpSpPr>
        <p:grpSpPr>
          <a:xfrm>
            <a:off x="651750" y="3447698"/>
            <a:ext cx="3416928" cy="1200576"/>
            <a:chOff x="838201" y="1594951"/>
            <a:chExt cx="3416928" cy="1200576"/>
          </a:xfrm>
          <a:noFill/>
        </p:grpSpPr>
        <p:sp>
          <p:nvSpPr>
            <p:cNvPr id="45" name="Green Overlay">
              <a:extLst>
                <a:ext uri="{FF2B5EF4-FFF2-40B4-BE49-F238E27FC236}">
                  <a16:creationId xmlns:a16="http://schemas.microsoft.com/office/drawing/2014/main" id="{5F576FBE-15A1-A2E0-BE18-A5948F6DF59D}"/>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BBD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6" name="Product">
              <a:extLst>
                <a:ext uri="{FF2B5EF4-FFF2-40B4-BE49-F238E27FC236}">
                  <a16:creationId xmlns:a16="http://schemas.microsoft.com/office/drawing/2014/main" id="{DDD84878-EFB0-40E4-2F29-AAF1BA0219FB}"/>
                </a:ext>
              </a:extLst>
            </p:cNvPr>
            <p:cNvSpPr txBox="1">
              <a:spLocks noGrp="1" noRot="1" noMove="1" noResize="1" noEditPoints="1" noAdjustHandles="1" noChangeArrowheads="1" noChangeShapeType="1"/>
            </p:cNvSpPr>
            <p:nvPr/>
          </p:nvSpPr>
          <p:spPr>
            <a:xfrm>
              <a:off x="1170534" y="2010571"/>
              <a:ext cx="2752253" cy="369332"/>
            </a:xfrm>
            <a:prstGeom prst="rect">
              <a:avLst/>
            </a:prstGeom>
            <a:grpFill/>
          </p:spPr>
          <p:txBody>
            <a:bodyPr wrap="square" rtlCol="0">
              <a:spAutoFit/>
            </a:bodyPr>
            <a:lstStyle/>
            <a:p>
              <a:pPr algn="ctr"/>
              <a:r>
                <a:rPr lang="en-GB" b="1" dirty="0">
                  <a:solidFill>
                    <a:schemeClr val="bg1"/>
                  </a:solidFill>
                </a:rPr>
                <a:t>Product</a:t>
              </a:r>
            </a:p>
          </p:txBody>
        </p:sp>
      </p:grpSp>
      <p:grpSp>
        <p:nvGrpSpPr>
          <p:cNvPr id="47" name="Box 3 Answer">
            <a:extLst>
              <a:ext uri="{FF2B5EF4-FFF2-40B4-BE49-F238E27FC236}">
                <a16:creationId xmlns:a16="http://schemas.microsoft.com/office/drawing/2014/main" id="{AA2856BE-5D0A-A5CE-A65F-79020B15B8F1}"/>
              </a:ext>
            </a:extLst>
          </p:cNvPr>
          <p:cNvGrpSpPr>
            <a:grpSpLocks noGrp="1" noUngrp="1" noRot="1" noMove="1" noResize="1"/>
          </p:cNvGrpSpPr>
          <p:nvPr/>
        </p:nvGrpSpPr>
        <p:grpSpPr>
          <a:xfrm>
            <a:off x="8023537" y="1993258"/>
            <a:ext cx="3416928" cy="1200576"/>
            <a:chOff x="838201" y="1594951"/>
            <a:chExt cx="3416928" cy="1200576"/>
          </a:xfrm>
        </p:grpSpPr>
        <p:sp>
          <p:nvSpPr>
            <p:cNvPr id="48" name="Green Overlay">
              <a:extLst>
                <a:ext uri="{FF2B5EF4-FFF2-40B4-BE49-F238E27FC236}">
                  <a16:creationId xmlns:a16="http://schemas.microsoft.com/office/drawing/2014/main" id="{B0B553D5-34AA-4E59-B263-051685698CCE}"/>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BBD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9" name="Product">
              <a:extLst>
                <a:ext uri="{FF2B5EF4-FFF2-40B4-BE49-F238E27FC236}">
                  <a16:creationId xmlns:a16="http://schemas.microsoft.com/office/drawing/2014/main" id="{30EB0B0D-2861-2F93-514E-2443A76096E6}"/>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Product</a:t>
              </a:r>
            </a:p>
          </p:txBody>
        </p:sp>
      </p:grpSp>
      <p:grpSp>
        <p:nvGrpSpPr>
          <p:cNvPr id="50" name="Box 2 Answer">
            <a:extLst>
              <a:ext uri="{FF2B5EF4-FFF2-40B4-BE49-F238E27FC236}">
                <a16:creationId xmlns:a16="http://schemas.microsoft.com/office/drawing/2014/main" id="{067E1C28-9C73-B2D7-87CE-3C0ED6002338}"/>
              </a:ext>
            </a:extLst>
          </p:cNvPr>
          <p:cNvGrpSpPr>
            <a:grpSpLocks noGrp="1" noUngrp="1" noRot="1" noMove="1" noResize="1"/>
          </p:cNvGrpSpPr>
          <p:nvPr/>
        </p:nvGrpSpPr>
        <p:grpSpPr>
          <a:xfrm>
            <a:off x="4341793" y="1988835"/>
            <a:ext cx="3416928" cy="1200576"/>
            <a:chOff x="838201" y="1594951"/>
            <a:chExt cx="3416928" cy="1200576"/>
          </a:xfrm>
        </p:grpSpPr>
        <p:sp>
          <p:nvSpPr>
            <p:cNvPr id="51" name="Navy Overlay">
              <a:extLst>
                <a:ext uri="{FF2B5EF4-FFF2-40B4-BE49-F238E27FC236}">
                  <a16:creationId xmlns:a16="http://schemas.microsoft.com/office/drawing/2014/main" id="{02042BB2-B71A-2EC3-C6C3-A75B3C20AEF3}"/>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2" name="Service">
              <a:extLst>
                <a:ext uri="{FF2B5EF4-FFF2-40B4-BE49-F238E27FC236}">
                  <a16:creationId xmlns:a16="http://schemas.microsoft.com/office/drawing/2014/main" id="{69443DE6-D39F-4E13-CC63-F85E34934D36}"/>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Service</a:t>
              </a:r>
            </a:p>
          </p:txBody>
        </p:sp>
      </p:grpSp>
      <p:grpSp>
        <p:nvGrpSpPr>
          <p:cNvPr id="53" name="Box 1 Answer">
            <a:extLst>
              <a:ext uri="{FF2B5EF4-FFF2-40B4-BE49-F238E27FC236}">
                <a16:creationId xmlns:a16="http://schemas.microsoft.com/office/drawing/2014/main" id="{AF7C36C9-CDFC-9754-2747-BF69EA14BE08}"/>
              </a:ext>
            </a:extLst>
          </p:cNvPr>
          <p:cNvGrpSpPr>
            <a:grpSpLocks noGrp="1" noUngrp="1" noRot="1" noMove="1" noResize="1"/>
          </p:cNvGrpSpPr>
          <p:nvPr/>
        </p:nvGrpSpPr>
        <p:grpSpPr>
          <a:xfrm>
            <a:off x="654780" y="1993259"/>
            <a:ext cx="3416928" cy="1200576"/>
            <a:chOff x="838201" y="1594951"/>
            <a:chExt cx="3416928" cy="1200576"/>
          </a:xfrm>
        </p:grpSpPr>
        <p:sp>
          <p:nvSpPr>
            <p:cNvPr id="54" name="Navy Overlay">
              <a:extLst>
                <a:ext uri="{FF2B5EF4-FFF2-40B4-BE49-F238E27FC236}">
                  <a16:creationId xmlns:a16="http://schemas.microsoft.com/office/drawing/2014/main" id="{CDFF32A4-8E9A-3FEB-09ED-E8712AE19979}"/>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5" name="Service">
              <a:extLst>
                <a:ext uri="{FF2B5EF4-FFF2-40B4-BE49-F238E27FC236}">
                  <a16:creationId xmlns:a16="http://schemas.microsoft.com/office/drawing/2014/main" id="{076CEC7A-6B38-B695-69FB-7B99E90BBCB5}"/>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Service</a:t>
              </a:r>
            </a:p>
          </p:txBody>
        </p:sp>
      </p:grpSp>
      <p:sp>
        <p:nvSpPr>
          <p:cNvPr id="56" name="Title">
            <a:extLst>
              <a:ext uri="{FF2B5EF4-FFF2-40B4-BE49-F238E27FC236}">
                <a16:creationId xmlns:a16="http://schemas.microsoft.com/office/drawing/2014/main" id="{212F5DDA-B9CF-5D59-1C5E-FB6ED5A0E0AA}"/>
              </a:ext>
            </a:extLst>
          </p:cNvPr>
          <p:cNvSpPr txBox="1">
            <a:spLocks noGrp="1" noRot="1" noMove="1" noResize="1" noEditPoints="1" noAdjustHandles="1" noChangeArrowheads="1" noChangeShapeType="1"/>
          </p:cNvSpPr>
          <p:nvPr/>
        </p:nvSpPr>
        <p:spPr>
          <a:xfrm>
            <a:off x="651750" y="772581"/>
            <a:ext cx="11070858" cy="60566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2404D"/>
                </a:solidFill>
              </a:rPr>
              <a:t>Product or Service?</a:t>
            </a:r>
          </a:p>
        </p:txBody>
      </p:sp>
    </p:spTree>
    <p:extLst>
      <p:ext uri="{BB962C8B-B14F-4D97-AF65-F5344CB8AC3E}">
        <p14:creationId xmlns:p14="http://schemas.microsoft.com/office/powerpoint/2010/main" val="12468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BD153"/>
        </a:solidFill>
        <a:effectLst/>
      </p:bgPr>
    </p:bg>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94F1167A-0CBA-2641-F8D2-5C51EA1DEE8C}"/>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a:latin typeface="Montserrat "/>
              </a:rPr>
              <a:t>The first thing to do is get into your teams for the Fiver Challenge and decide what </a:t>
            </a:r>
            <a:r>
              <a:rPr lang="en-US" b="1" dirty="0">
                <a:latin typeface="Montserrat "/>
              </a:rPr>
              <a:t>product</a:t>
            </a:r>
            <a:r>
              <a:rPr lang="en-US" dirty="0">
                <a:latin typeface="Montserrat "/>
              </a:rPr>
              <a:t> or </a:t>
            </a:r>
            <a:r>
              <a:rPr lang="en-US" b="1" dirty="0">
                <a:latin typeface="Montserrat "/>
              </a:rPr>
              <a:t>service</a:t>
            </a:r>
            <a:r>
              <a:rPr lang="en-US" dirty="0">
                <a:latin typeface="Montserrat "/>
              </a:rPr>
              <a:t> you are going to offer.</a:t>
            </a:r>
          </a:p>
          <a:p>
            <a:pPr marL="0" indent="0">
              <a:buNone/>
            </a:pPr>
            <a:endParaRPr lang="en-US" dirty="0">
              <a:latin typeface="Montserrat "/>
            </a:endParaRPr>
          </a:p>
          <a:p>
            <a:pPr marL="0" indent="0">
              <a:buNone/>
            </a:pPr>
            <a:r>
              <a:rPr lang="en-US" b="1" dirty="0">
                <a:latin typeface="Montserrat "/>
              </a:rPr>
              <a:t>There are no bad ideas!</a:t>
            </a:r>
          </a:p>
          <a:p>
            <a:pPr marL="0" indent="0">
              <a:buNone/>
            </a:pPr>
            <a:endParaRPr lang="en-US" dirty="0">
              <a:latin typeface="Montserrat "/>
            </a:endParaRPr>
          </a:p>
          <a:p>
            <a:pPr marL="0" indent="0">
              <a:buNone/>
            </a:pPr>
            <a:r>
              <a:rPr lang="en-US" dirty="0">
                <a:latin typeface="Montserrat "/>
              </a:rPr>
              <a:t>Use your </a:t>
            </a:r>
            <a:r>
              <a:rPr lang="en-US" b="1" dirty="0">
                <a:latin typeface="Montserrat "/>
              </a:rPr>
              <a:t>Workbook</a:t>
            </a:r>
            <a:r>
              <a:rPr lang="en-US" dirty="0">
                <a:latin typeface="Montserrat "/>
              </a:rPr>
              <a:t> to help you record your ideas. Write or draw whatever you come up with.</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a:t>Here’s £5!</a:t>
            </a:r>
            <a:endParaRPr lang="en-US" sz="2800" dirty="0"/>
          </a:p>
        </p:txBody>
      </p:sp>
      <p:pic>
        <p:nvPicPr>
          <p:cNvPr id="9" name="Workbook">
            <a:extLst>
              <a:ext uri="{FF2B5EF4-FFF2-40B4-BE49-F238E27FC236}">
                <a16:creationId xmlns:a16="http://schemas.microsoft.com/office/drawing/2014/main" id="{B1354131-D25F-4260-79CC-6808D1D6EE8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sp>
        <p:nvSpPr>
          <p:cNvPr id="10" name="Overlay">
            <a:extLst>
              <a:ext uri="{FF2B5EF4-FFF2-40B4-BE49-F238E27FC236}">
                <a16:creationId xmlns:a16="http://schemas.microsoft.com/office/drawing/2014/main" id="{0BA95496-487C-17CB-5DBB-9E66B28E365C}"/>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Reflection">
            <a:extLst>
              <a:ext uri="{FF2B5EF4-FFF2-40B4-BE49-F238E27FC236}">
                <a16:creationId xmlns:a16="http://schemas.microsoft.com/office/drawing/2014/main" id="{27B9C9B4-6073-30BF-C526-FAEB9463BD2C}"/>
              </a:ext>
            </a:extLst>
          </p:cNvPr>
          <p:cNvGrpSpPr>
            <a:grpSpLocks noGrp="1" noUngrp="1" noRot="1" noMove="1" noResize="1"/>
          </p:cNvGrpSpPr>
          <p:nvPr/>
        </p:nvGrpSpPr>
        <p:grpSpPr>
          <a:xfrm>
            <a:off x="3371100" y="5035267"/>
            <a:ext cx="8711700" cy="1623900"/>
            <a:chOff x="3371100" y="5035267"/>
            <a:chExt cx="8711700" cy="1623900"/>
          </a:xfrm>
        </p:grpSpPr>
        <p:sp>
          <p:nvSpPr>
            <p:cNvPr id="6" name="Prompt">
              <a:extLst>
                <a:ext uri="{FF2B5EF4-FFF2-40B4-BE49-F238E27FC236}">
                  <a16:creationId xmlns:a16="http://schemas.microsoft.com/office/drawing/2014/main" id="{93230B9C-8F6B-F005-8098-AD48FC09EB8C}"/>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b="1"/>
                <a:t>Discuss: </a:t>
              </a:r>
              <a:r>
                <a:rPr lang="en-GB"/>
                <a:t>Why is it important to have a positive attitude when dealing with challenges during this project?</a:t>
              </a:r>
              <a:endParaRPr i="0" u="none" strike="noStrike" cap="none">
                <a:solidFill>
                  <a:srgbClr val="000000"/>
                </a:solidFill>
              </a:endParaRPr>
            </a:p>
          </p:txBody>
        </p:sp>
        <p:pic>
          <p:nvPicPr>
            <p:cNvPr id="7" name="Aiming High Badge">
              <a:extLst>
                <a:ext uri="{FF2B5EF4-FFF2-40B4-BE49-F238E27FC236}">
                  <a16:creationId xmlns:a16="http://schemas.microsoft.com/office/drawing/2014/main" id="{1D438894-346A-0640-BDE7-AF5193ECFE41}"/>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16300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900" decel="100000" fill="hold"/>
                                        <p:tgtEl>
                                          <p:spTgt spid="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37"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4F32-D0FB-F200-10F3-32E29F7F2FA6}"/>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8404C2A8-90F7-25D4-427D-42924B489793}"/>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6E013ACE-D5B4-891A-A7FB-6908135745F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You will need:</a:t>
            </a:r>
          </a:p>
          <a:p>
            <a:pPr marL="0" indent="0">
              <a:buNone/>
            </a:pPr>
            <a:endParaRPr lang="en-US" b="1" dirty="0">
              <a:latin typeface="Montserrat "/>
            </a:endParaRPr>
          </a:p>
          <a:p>
            <a:r>
              <a:rPr lang="en-US" dirty="0">
                <a:latin typeface="Montserrat "/>
              </a:rPr>
              <a:t>Fiver Challenge Workbook</a:t>
            </a:r>
          </a:p>
          <a:p>
            <a:r>
              <a:rPr lang="en-US" dirty="0">
                <a:latin typeface="Montserrat "/>
              </a:rPr>
              <a:t>Market Research Questionnaire Template</a:t>
            </a:r>
          </a:p>
          <a:p>
            <a:r>
              <a:rPr lang="en-US" dirty="0">
                <a:latin typeface="Montserrat "/>
              </a:rPr>
              <a:t>Top Tips for Sustainability</a:t>
            </a:r>
          </a:p>
          <a:p>
            <a:r>
              <a:rPr lang="en-US" dirty="0">
                <a:latin typeface="Montserrat "/>
              </a:rPr>
              <a:t>Top Tips for Advertising</a:t>
            </a:r>
          </a:p>
        </p:txBody>
      </p:sp>
      <p:sp>
        <p:nvSpPr>
          <p:cNvPr id="4" name="Title">
            <a:extLst>
              <a:ext uri="{FF2B5EF4-FFF2-40B4-BE49-F238E27FC236}">
                <a16:creationId xmlns:a16="http://schemas.microsoft.com/office/drawing/2014/main" id="{14EBC47C-2DCE-B8CA-FC44-6973C0442C07}"/>
              </a:ext>
            </a:extLst>
          </p:cNvPr>
          <p:cNvSpPr>
            <a:spLocks noGrp="1" noRot="1" noMove="1" noResize="1" noEditPoints="1" noAdjustHandles="1" noChangeArrowheads="1" noChangeShapeType="1"/>
          </p:cNvSpPr>
          <p:nvPr>
            <p:ph type="title"/>
          </p:nvPr>
        </p:nvSpPr>
        <p:spPr/>
        <p:txBody>
          <a:bodyPr/>
          <a:lstStyle/>
          <a:p>
            <a:r>
              <a:rPr lang="en-GB" sz="2800" dirty="0"/>
              <a:t>Here’s £5!</a:t>
            </a:r>
            <a:endParaRPr lang="en-US" sz="2800" dirty="0"/>
          </a:p>
        </p:txBody>
      </p:sp>
      <p:pic>
        <p:nvPicPr>
          <p:cNvPr id="9" name="Workbook">
            <a:extLst>
              <a:ext uri="{FF2B5EF4-FFF2-40B4-BE49-F238E27FC236}">
                <a16:creationId xmlns:a16="http://schemas.microsoft.com/office/drawing/2014/main" id="{6B9DC75F-436C-3AF6-FD6E-D842216766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pic>
        <p:nvPicPr>
          <p:cNvPr id="15" name="Market Research Template">
            <a:extLst>
              <a:ext uri="{FF2B5EF4-FFF2-40B4-BE49-F238E27FC236}">
                <a16:creationId xmlns:a16="http://schemas.microsoft.com/office/drawing/2014/main" id="{A7354630-05B6-A479-93A0-CE1BE78BB28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p:spPr>
      </p:pic>
      <p:pic>
        <p:nvPicPr>
          <p:cNvPr id="16" name="TT Sustainability">
            <a:extLst>
              <a:ext uri="{FF2B5EF4-FFF2-40B4-BE49-F238E27FC236}">
                <a16:creationId xmlns:a16="http://schemas.microsoft.com/office/drawing/2014/main" id="{AED09063-C4C2-8426-B19A-3C3AF58AFC0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p:spPr>
      </p:pic>
      <p:pic>
        <p:nvPicPr>
          <p:cNvPr id="17" name="TT Advertising">
            <a:extLst>
              <a:ext uri="{FF2B5EF4-FFF2-40B4-BE49-F238E27FC236}">
                <a16:creationId xmlns:a16="http://schemas.microsoft.com/office/drawing/2014/main" id="{9FFFEA59-C805-5397-73AE-CC45E4AE55D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p:spPr>
      </p:pic>
    </p:spTree>
    <p:extLst>
      <p:ext uri="{BB962C8B-B14F-4D97-AF65-F5344CB8AC3E}">
        <p14:creationId xmlns:p14="http://schemas.microsoft.com/office/powerpoint/2010/main" val="416627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26" presetClass="emph" presetSubtype="0" fill="hold" nodeType="with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900" decel="100000" fill="hold"/>
                                        <p:tgtEl>
                                          <p:spTgt spid="1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BEC2-6F31-2F3A-AE2F-82BED5BAF6E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30326877-80C3-452B-D536-B96E4A1AFCE2}"/>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418DC6A2-AFAA-3F0A-4D4F-1C21AEBA9D6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What you need to do:</a:t>
            </a:r>
          </a:p>
          <a:p>
            <a:pPr marL="0" indent="0">
              <a:buNone/>
            </a:pPr>
            <a:endParaRPr lang="en-US" b="1" dirty="0">
              <a:latin typeface="Montserrat "/>
            </a:endParaRPr>
          </a:p>
          <a:p>
            <a:r>
              <a:rPr lang="en-US" dirty="0">
                <a:latin typeface="Montserrat "/>
              </a:rPr>
              <a:t>Decide on your product or service.</a:t>
            </a:r>
          </a:p>
          <a:p>
            <a:r>
              <a:rPr lang="en-US" dirty="0">
                <a:latin typeface="Montserrat "/>
              </a:rPr>
              <a:t>Think about your business name and logo.</a:t>
            </a:r>
          </a:p>
          <a:p>
            <a:r>
              <a:rPr lang="en-US" dirty="0">
                <a:latin typeface="Montserrat "/>
              </a:rPr>
              <a:t>Do some market research to test out your ideas.</a:t>
            </a:r>
          </a:p>
          <a:p>
            <a:r>
              <a:rPr lang="en-US" dirty="0">
                <a:latin typeface="Montserrat "/>
              </a:rPr>
              <a:t>Agree which idea you like best.</a:t>
            </a:r>
          </a:p>
          <a:p>
            <a:r>
              <a:rPr lang="en-US" dirty="0">
                <a:latin typeface="Montserrat "/>
              </a:rPr>
              <a:t>Think about the design of your product or service.</a:t>
            </a:r>
          </a:p>
          <a:p>
            <a:r>
              <a:rPr lang="en-US" dirty="0">
                <a:latin typeface="Montserrat "/>
              </a:rPr>
              <a:t>Collect your £5.</a:t>
            </a:r>
          </a:p>
          <a:p>
            <a:r>
              <a:rPr lang="en-US" b="1" dirty="0">
                <a:latin typeface="Montserrat "/>
              </a:rPr>
              <a:t>Enter the Logo Competition</a:t>
            </a:r>
            <a:r>
              <a:rPr lang="en-US" dirty="0">
                <a:latin typeface="Montserrat "/>
              </a:rPr>
              <a:t>!</a:t>
            </a:r>
          </a:p>
        </p:txBody>
      </p:sp>
      <p:sp>
        <p:nvSpPr>
          <p:cNvPr id="4" name="Title">
            <a:extLst>
              <a:ext uri="{FF2B5EF4-FFF2-40B4-BE49-F238E27FC236}">
                <a16:creationId xmlns:a16="http://schemas.microsoft.com/office/drawing/2014/main" id="{87668470-63F1-54B9-9B08-70F446AD06D2}"/>
              </a:ext>
            </a:extLst>
          </p:cNvPr>
          <p:cNvSpPr>
            <a:spLocks noGrp="1" noRot="1" noMove="1" noResize="1" noEditPoints="1" noAdjustHandles="1" noChangeArrowheads="1" noChangeShapeType="1"/>
          </p:cNvSpPr>
          <p:nvPr>
            <p:ph type="title"/>
          </p:nvPr>
        </p:nvSpPr>
        <p:spPr/>
        <p:txBody>
          <a:bodyPr/>
          <a:lstStyle/>
          <a:p>
            <a:r>
              <a:rPr lang="en-GB" sz="2800" dirty="0"/>
              <a:t>Here’s £5!</a:t>
            </a:r>
            <a:endParaRPr lang="en-US" sz="2800" dirty="0"/>
          </a:p>
        </p:txBody>
      </p:sp>
      <p:pic>
        <p:nvPicPr>
          <p:cNvPr id="10" name="Workbook">
            <a:extLst>
              <a:ext uri="{FF2B5EF4-FFF2-40B4-BE49-F238E27FC236}">
                <a16:creationId xmlns:a16="http://schemas.microsoft.com/office/drawing/2014/main" id="{463A3F5A-240F-23F3-4E0B-CCECA5199A9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pic>
        <p:nvPicPr>
          <p:cNvPr id="11" name="Market Research Template">
            <a:extLst>
              <a:ext uri="{FF2B5EF4-FFF2-40B4-BE49-F238E27FC236}">
                <a16:creationId xmlns:a16="http://schemas.microsoft.com/office/drawing/2014/main" id="{6C6785A8-F17A-649C-970E-E7B5D65223C0}"/>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p:spPr>
      </p:pic>
      <p:pic>
        <p:nvPicPr>
          <p:cNvPr id="12" name="TT Sustainability">
            <a:extLst>
              <a:ext uri="{FF2B5EF4-FFF2-40B4-BE49-F238E27FC236}">
                <a16:creationId xmlns:a16="http://schemas.microsoft.com/office/drawing/2014/main" id="{80D851FA-DAD1-B7C4-97F6-9AF5E190FD8E}"/>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p:spPr>
      </p:pic>
      <p:pic>
        <p:nvPicPr>
          <p:cNvPr id="14" name="TT Advertising">
            <a:extLst>
              <a:ext uri="{FF2B5EF4-FFF2-40B4-BE49-F238E27FC236}">
                <a16:creationId xmlns:a16="http://schemas.microsoft.com/office/drawing/2014/main" id="{80308E21-A69B-7A14-0208-540B5F0C3247}"/>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p:spPr>
      </p:pic>
      <p:sp>
        <p:nvSpPr>
          <p:cNvPr id="8" name="Overlay">
            <a:extLst>
              <a:ext uri="{FF2B5EF4-FFF2-40B4-BE49-F238E27FC236}">
                <a16:creationId xmlns:a16="http://schemas.microsoft.com/office/drawing/2014/main" id="{F7B9ED38-EF13-26F1-59A6-8BAF30176294}"/>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Reflection">
            <a:extLst>
              <a:ext uri="{FF2B5EF4-FFF2-40B4-BE49-F238E27FC236}">
                <a16:creationId xmlns:a16="http://schemas.microsoft.com/office/drawing/2014/main" id="{B9CD9092-0B25-1C87-23AA-132E6A52192C}"/>
              </a:ext>
            </a:extLst>
          </p:cNvPr>
          <p:cNvGrpSpPr>
            <a:grpSpLocks noGrp="1" noUngrp="1" noRot="1" noMove="1" noResize="1"/>
          </p:cNvGrpSpPr>
          <p:nvPr/>
        </p:nvGrpSpPr>
        <p:grpSpPr>
          <a:xfrm>
            <a:off x="3371100" y="5035267"/>
            <a:ext cx="8711700" cy="1623900"/>
            <a:chOff x="3371100" y="5035267"/>
            <a:chExt cx="8711700" cy="1623900"/>
          </a:xfrm>
        </p:grpSpPr>
        <p:sp>
          <p:nvSpPr>
            <p:cNvPr id="6" name="Prompt">
              <a:extLst>
                <a:ext uri="{FF2B5EF4-FFF2-40B4-BE49-F238E27FC236}">
                  <a16:creationId xmlns:a16="http://schemas.microsoft.com/office/drawing/2014/main" id="{E6575C6A-2AD8-ED92-E3CF-843C75B3517E}"/>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b="1"/>
                <a:t>Think: </a:t>
              </a:r>
              <a:r>
                <a:rPr lang="en-GB"/>
                <a:t>How can you support your team members, and </a:t>
              </a:r>
            </a:p>
            <a:p>
              <a:pPr marL="0" marR="0" lvl="0" indent="0" algn="ctr" rtl="0">
                <a:lnSpc>
                  <a:spcPct val="100000"/>
                </a:lnSpc>
                <a:spcBef>
                  <a:spcPts val="0"/>
                </a:spcBef>
                <a:spcAft>
                  <a:spcPts val="0"/>
                </a:spcAft>
                <a:buClr>
                  <a:srgbClr val="000000"/>
                </a:buClr>
                <a:buSzPts val="2000"/>
                <a:buFont typeface="Arial"/>
                <a:buNone/>
              </a:pPr>
              <a:r>
                <a:rPr lang="en-GB"/>
                <a:t>why is this important for the challenge?</a:t>
              </a:r>
              <a:endParaRPr i="0" u="none" strike="noStrike" cap="none">
                <a:solidFill>
                  <a:srgbClr val="000000"/>
                </a:solidFill>
              </a:endParaRPr>
            </a:p>
          </p:txBody>
        </p:sp>
        <p:pic>
          <p:nvPicPr>
            <p:cNvPr id="7" name="Teamwork Badge">
              <a:extLst>
                <a:ext uri="{FF2B5EF4-FFF2-40B4-BE49-F238E27FC236}">
                  <a16:creationId xmlns:a16="http://schemas.microsoft.com/office/drawing/2014/main" id="{CF63C46D-3BD9-9215-4FE7-EE2BCAB3DDD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80025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37"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900" decel="100000" fill="hold"/>
                                        <p:tgtEl>
                                          <p:spTgt spid="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a:extLst>
              <a:ext uri="{FF2B5EF4-FFF2-40B4-BE49-F238E27FC236}">
                <a16:creationId xmlns:a16="http://schemas.microsoft.com/office/drawing/2014/main" id="{711FA812-8C34-0A1C-3ACF-117B57884EE4}"/>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b="1" dirty="0">
                <a:latin typeface="+mj-lt"/>
              </a:rPr>
              <a:t>Product</a:t>
            </a:r>
          </a:p>
          <a:p>
            <a:pPr marL="0" indent="0">
              <a:buNone/>
            </a:pPr>
            <a:endParaRPr lang="en-US" b="1" dirty="0">
              <a:latin typeface="+mj-lt"/>
            </a:endParaRPr>
          </a:p>
          <a:p>
            <a:r>
              <a:rPr lang="en-US" dirty="0">
                <a:latin typeface="+mj-lt"/>
              </a:rPr>
              <a:t>Maybe hand-made or home-grown? </a:t>
            </a:r>
            <a:r>
              <a:rPr lang="en-US" dirty="0" err="1">
                <a:latin typeface="+mj-lt"/>
              </a:rPr>
              <a:t>Personalised</a:t>
            </a:r>
            <a:r>
              <a:rPr lang="en-US" dirty="0">
                <a:latin typeface="+mj-lt"/>
              </a:rPr>
              <a:t>?</a:t>
            </a:r>
          </a:p>
          <a:p>
            <a:r>
              <a:rPr lang="en-US" dirty="0">
                <a:latin typeface="+mj-lt"/>
              </a:rPr>
              <a:t>Can you link it to a topic or theme, event or local opportunity?</a:t>
            </a:r>
          </a:p>
          <a:p>
            <a:pPr marL="0" indent="0">
              <a:buNone/>
            </a:pPr>
            <a:endParaRPr lang="en-US" b="1" dirty="0">
              <a:latin typeface="+mj-lt"/>
            </a:endParaRPr>
          </a:p>
          <a:p>
            <a:pPr marL="0" indent="0">
              <a:buNone/>
            </a:pPr>
            <a:r>
              <a:rPr lang="en-US" b="1" dirty="0">
                <a:latin typeface="+mj-lt"/>
              </a:rPr>
              <a:t>Service</a:t>
            </a:r>
          </a:p>
          <a:p>
            <a:pPr marL="0" indent="0">
              <a:buNone/>
            </a:pPr>
            <a:endParaRPr lang="en-US" b="1" dirty="0">
              <a:latin typeface="+mj-lt"/>
            </a:endParaRPr>
          </a:p>
          <a:p>
            <a:r>
              <a:rPr lang="en-US" dirty="0">
                <a:latin typeface="+mj-lt"/>
              </a:rPr>
              <a:t>Using your team to create/offer an activity for a fee?</a:t>
            </a:r>
          </a:p>
          <a:p>
            <a:r>
              <a:rPr lang="en-US" dirty="0">
                <a:latin typeface="+mj-lt"/>
              </a:rPr>
              <a:t>Examples include car-washing or dog-washing.</a:t>
            </a:r>
          </a:p>
          <a:p>
            <a:pPr marL="0" indent="0">
              <a:buNone/>
            </a:pPr>
            <a:endParaRPr lang="en-US" dirty="0">
              <a:latin typeface="+mj-lt"/>
            </a:endParaRPr>
          </a:p>
          <a:p>
            <a:pPr marL="0" indent="0">
              <a:buNone/>
            </a:pPr>
            <a:r>
              <a:rPr lang="en-US" b="1" dirty="0">
                <a:latin typeface="+mj-lt"/>
              </a:rPr>
              <a:t>How can you make sure you profit from your £5?</a:t>
            </a:r>
          </a:p>
        </p:txBody>
      </p:sp>
      <p:sp>
        <p:nvSpPr>
          <p:cNvPr id="2" name="Title">
            <a:extLst>
              <a:ext uri="{FF2B5EF4-FFF2-40B4-BE49-F238E27FC236}">
                <a16:creationId xmlns:a16="http://schemas.microsoft.com/office/drawing/2014/main" id="{34791F6D-5DD3-C310-AD26-5B1F47CC0851}"/>
              </a:ext>
            </a:extLst>
          </p:cNvPr>
          <p:cNvSpPr>
            <a:spLocks noGrp="1" noRot="1" noMove="1" noResize="1" noEditPoints="1" noAdjustHandles="1" noChangeArrowheads="1" noChangeShapeType="1"/>
          </p:cNvSpPr>
          <p:nvPr>
            <p:ph type="title"/>
          </p:nvPr>
        </p:nvSpPr>
        <p:spPr/>
        <p:txBody>
          <a:bodyPr/>
          <a:lstStyle/>
          <a:p>
            <a:r>
              <a:rPr lang="en-GB" dirty="0"/>
              <a:t>Choosing Your Fiver Business</a:t>
            </a:r>
            <a:endParaRPr lang="en-US" dirty="0"/>
          </a:p>
        </p:txBody>
      </p:sp>
    </p:spTree>
    <p:extLst>
      <p:ext uri="{BB962C8B-B14F-4D97-AF65-F5344CB8AC3E}">
        <p14:creationId xmlns:p14="http://schemas.microsoft.com/office/powerpoint/2010/main" val="305931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Effect transition="in" filter="fade">
                                      <p:cBhvr>
                                        <p:cTn id="49" dur="1000"/>
                                        <p:tgtEl>
                                          <p:spTgt spid="9">
                                            <p:txEl>
                                              <p:pRg st="10" end="10"/>
                                            </p:txEl>
                                          </p:spTgt>
                                        </p:tgtEl>
                                      </p:cBhvr>
                                    </p:animEffect>
                                    <p:anim calcmode="lin" valueType="num">
                                      <p:cBhvr>
                                        <p:cTn id="50"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heme/theme1.xml><?xml version="1.0" encoding="utf-8"?>
<a:theme xmlns:a="http://schemas.openxmlformats.org/drawingml/2006/main" name="Office Theme">
  <a:themeElements>
    <a:clrScheme name="YE">
      <a:dk1>
        <a:srgbClr val="032F3C"/>
      </a:dk1>
      <a:lt1>
        <a:sysClr val="window" lastClr="FFFFFF"/>
      </a:lt1>
      <a:dk2>
        <a:srgbClr val="B8BF0D"/>
      </a:dk2>
      <a:lt2>
        <a:srgbClr val="03783D"/>
      </a:lt2>
      <a:accent1>
        <a:srgbClr val="FD8204"/>
      </a:accent1>
      <a:accent2>
        <a:srgbClr val="E60088"/>
      </a:accent2>
      <a:accent3>
        <a:srgbClr val="87319A"/>
      </a:accent3>
      <a:accent4>
        <a:srgbClr val="0032A0"/>
      </a:accent4>
      <a:accent5>
        <a:srgbClr val="3285F3"/>
      </a:accent5>
      <a:accent6>
        <a:srgbClr val="00AEEF"/>
      </a:accent6>
      <a:hlink>
        <a:srgbClr val="00AEEF"/>
      </a:hlink>
      <a:folHlink>
        <a:srgbClr val="00AEEF"/>
      </a:folHlink>
    </a:clrScheme>
    <a:fontScheme name="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D29380DE8FB84D96CC72BEA12CEB81" ma:contentTypeVersion="29" ma:contentTypeDescription="Create a new document." ma:contentTypeScope="" ma:versionID="8f963931b94a9c21364929f3ec29b23a">
  <xsd:schema xmlns:xsd="http://www.w3.org/2001/XMLSchema" xmlns:xs="http://www.w3.org/2001/XMLSchema" xmlns:p="http://schemas.microsoft.com/office/2006/metadata/properties" xmlns:ns1="http://schemas.microsoft.com/sharepoint/v3" xmlns:ns2="c8c0ba40-820f-4126-b1a8-b068955cd419" xmlns:ns3="2abebb83-cf53-4fdf-a500-739cef3c54c9" targetNamespace="http://schemas.microsoft.com/office/2006/metadata/properties" ma:root="true" ma:fieldsID="e31ad924d364803deeaf06963a073a6c" ns1:_="" ns2:_="" ns3:_="">
    <xsd:import namespace="http://schemas.microsoft.com/sharepoint/v3"/>
    <xsd:import namespace="c8c0ba40-820f-4126-b1a8-b068955cd419"/>
    <xsd:import namespace="2abebb83-cf53-4fdf-a500-739cef3c54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Location" minOccurs="0"/>
                <xsd:element ref="ns2:X"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0ba40-820f-4126-b1a8-b068955cd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X" ma:index="22" nillable="true" ma:displayName="X" ma:description="sdd" ma:format="Thumbnail" ma:internalName="X">
      <xsd:simpleType>
        <xsd:restriction base="dms:Unknow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1f41c62-27af-4b3a-baa4-527fc2e2b74f"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bebb83-cf53-4fdf-a500-739cef3c54c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dbd3a9a-4cb9-48fb-b26f-7b8f30bd58b5}" ma:internalName="TaxCatchAll" ma:showField="CatchAllData" ma:web="2abebb83-cf53-4fdf-a500-739cef3c54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8c0ba40-820f-4126-b1a8-b068955cd419" xsi:nil="true"/>
    <SharedWithUsers xmlns="2abebb83-cf53-4fdf-a500-739cef3c54c9">
      <UserInfo>
        <DisplayName/>
        <AccountId xsi:nil="true"/>
        <AccountType/>
      </UserInfo>
    </SharedWithUsers>
    <_ip_UnifiedCompliancePolicyUIAction xmlns="http://schemas.microsoft.com/sharepoint/v3" xsi:nil="true"/>
    <X xmlns="c8c0ba40-820f-4126-b1a8-b068955cd419" xsi:nil="true"/>
    <lcf76f155ced4ddcb4097134ff3c332f xmlns="c8c0ba40-820f-4126-b1a8-b068955cd419">
      <Terms xmlns="http://schemas.microsoft.com/office/infopath/2007/PartnerControls"/>
    </lcf76f155ced4ddcb4097134ff3c332f>
    <_ip_UnifiedCompliancePolicyProperties xmlns="http://schemas.microsoft.com/sharepoint/v3" xsi:nil="true"/>
    <TaxCatchAll xmlns="2abebb83-cf53-4fdf-a500-739cef3c54c9" xsi:nil="true"/>
  </documentManagement>
</p:properties>
</file>

<file path=customXml/itemProps1.xml><?xml version="1.0" encoding="utf-8"?>
<ds:datastoreItem xmlns:ds="http://schemas.openxmlformats.org/officeDocument/2006/customXml" ds:itemID="{468774D8-73CF-4FD5-B1BF-A248BD3BBA8D}">
  <ds:schemaRefs>
    <ds:schemaRef ds:uri="http://schemas.microsoft.com/sharepoint/v3/contenttype/forms"/>
  </ds:schemaRefs>
</ds:datastoreItem>
</file>

<file path=customXml/itemProps2.xml><?xml version="1.0" encoding="utf-8"?>
<ds:datastoreItem xmlns:ds="http://schemas.openxmlformats.org/officeDocument/2006/customXml" ds:itemID="{D55590CC-26F8-45DF-9006-E6A923B38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c0ba40-820f-4126-b1a8-b068955cd419"/>
    <ds:schemaRef ds:uri="2abebb83-cf53-4fdf-a500-739cef3c5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1CCA92-9A55-4B20-8267-80081F580CC0}">
  <ds:schemaRefs>
    <ds:schemaRef ds:uri="http://www.w3.org/XML/1998/namespace"/>
    <ds:schemaRef ds:uri="http://schemas.microsoft.com/office/2006/metadata/properties"/>
    <ds:schemaRef ds:uri="http://purl.org/dc/elements/1.1/"/>
    <ds:schemaRef ds:uri="http://schemas.microsoft.com/sharepoint/v3"/>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2abebb83-cf53-4fdf-a500-739cef3c54c9"/>
    <ds:schemaRef ds:uri="c8c0ba40-820f-4126-b1a8-b068955cd419"/>
  </ds:schemaRefs>
</ds:datastoreItem>
</file>

<file path=docProps/app.xml><?xml version="1.0" encoding="utf-8"?>
<Properties xmlns="http://schemas.openxmlformats.org/officeDocument/2006/extended-properties" xmlns:vt="http://schemas.openxmlformats.org/officeDocument/2006/docPropsVTypes">
  <Template>TEMPLATE_10X PPT</Template>
  <TotalTime>0</TotalTime>
  <Words>3088</Words>
  <Application>Microsoft Office PowerPoint</Application>
  <PresentationFormat>Widescreen</PresentationFormat>
  <Paragraphs>352</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Montserrat</vt:lpstr>
      <vt:lpstr>Montserrat </vt:lpstr>
      <vt:lpstr>Montserrat ExtraBold</vt:lpstr>
      <vt:lpstr>Montserrat Medium</vt:lpstr>
      <vt:lpstr>Montserrat SemiBold</vt:lpstr>
      <vt:lpstr>Poppins</vt:lpstr>
      <vt:lpstr>Poppins ExtraBold</vt:lpstr>
      <vt:lpstr>Verdana</vt:lpstr>
      <vt:lpstr>Office Theme</vt:lpstr>
      <vt:lpstr>Week 1 Here’s £5!</vt:lpstr>
      <vt:lpstr>Products &amp; Services</vt:lpstr>
      <vt:lpstr>Sustainable Business</vt:lpstr>
      <vt:lpstr>United Nations SDGs</vt:lpstr>
      <vt:lpstr>PowerPoint Presentation</vt:lpstr>
      <vt:lpstr>Here’s £5!</vt:lpstr>
      <vt:lpstr>Here’s £5!</vt:lpstr>
      <vt:lpstr>Here’s £5!</vt:lpstr>
      <vt:lpstr>Choosing Your Fiver Business</vt:lpstr>
      <vt:lpstr>How Do You Recognise a Logo? </vt:lpstr>
      <vt:lpstr>Your Business Name &amp; Logo</vt:lpstr>
      <vt:lpstr>Logo Example</vt:lpstr>
      <vt:lpstr>What’s in a Name?</vt:lpstr>
      <vt:lpstr>Your Market Research</vt:lpstr>
      <vt:lpstr>Week 1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Stewart</dc:creator>
  <cp:lastModifiedBy>David Stewart</cp:lastModifiedBy>
  <cp:revision>2</cp:revision>
  <dcterms:created xsi:type="dcterms:W3CDTF">2023-10-31T07:40:39Z</dcterms:created>
  <dcterms:modified xsi:type="dcterms:W3CDTF">2025-08-29T14:30:07Z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activity">
    <vt:lpwstr>{"FileActivityType":"6","FileActivityTimeStamp":"2023-11-23T08:10:16.383Z","FileActivityUsersOnPage":[{"DisplayName":"David Stewart","Id":"david.stewart@y-e.org.uk"}],"FileActivityNavigationId":null}</vt:lpwstr>
  </property>
  <property fmtid="{D5CDD505-2E9C-101B-9397-08002B2CF9AE}" pid="5" name="_ExtendedDescription">
    <vt:lpwstr/>
  </property>
  <property fmtid="{D5CDD505-2E9C-101B-9397-08002B2CF9AE}" pid="6" name="ContentTypeId">
    <vt:lpwstr>0x01010042D29380DE8FB84D96CC72BEA12CEB81</vt:lpwstr>
  </property>
  <property fmtid="{D5CDD505-2E9C-101B-9397-08002B2CF9AE}" pid="7" name="MediaServiceImageTags">
    <vt:lpwstr/>
  </property>
</Properties>
</file>